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officedocument.obfuscatedFont" Extension="odttf"/>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24.xml"/>
  <Override ContentType="application/vnd.openxmlformats-officedocument.presentationml.slideLayout+xml" PartName="/ppt/slideLayouts/slideLayout11.xml"/>
  <Override ContentType="application/vnd.openxmlformats-officedocument.presentationml.slideLayout+xml" PartName="/ppt/slideLayouts/slideLayout29.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25.xml"/>
  <Override ContentType="application/vnd.openxmlformats-officedocument.presentationml.slideLayout+xml" PartName="/ppt/slideLayouts/slideLayout17.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6.xml"/>
  <Override ContentType="application/vnd.openxmlformats-officedocument.presentationml.slideLayout+xml" PartName="/ppt/slideLayouts/slideLayout21.xml"/>
  <Override ContentType="application/vnd.openxmlformats-officedocument.presentationml.slideLayout+xml" PartName="/ppt/slideLayouts/slideLayout30.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26.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9.xml"/>
  <Override ContentType="application/vnd.openxmlformats-officedocument.presentationml.slideLayout+xml" PartName="/ppt/slideLayouts/slideLayout31.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28.xml"/>
  <Override ContentType="application/vnd.openxmlformats-officedocument.presentationml.slideLayout+xml" PartName="/ppt/slideLayouts/slideLayout27.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23.xml"/>
  <Override ContentType="application/vnd.openxmlformats-officedocument.presentationml.slideLayout+xml" PartName="/ppt/slideLayouts/slideLayout8.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7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Lst>
  <p:sldSz cy="5143500" cx="9144000"/>
  <p:notesSz cx="6858000" cy="9144000"/>
  <p:embeddedFontLst>
    <p:embeddedFont>
      <p:font typeface="Roboto"/>
      <p:regular r:id="rId21"/>
      <p:bold r:id="rId22"/>
      <p:italic r:id="rId23"/>
      <p:boldItalic r:id="rId24"/>
    </p:embeddedFont>
    <p:embeddedFont>
      <p:font typeface="Poppins"/>
      <p:regular r:id="rId25"/>
      <p:bold r:id="rId26"/>
      <p:italic r:id="rId27"/>
      <p:boldItalic r:id="rId28"/>
    </p:embeddedFont>
    <p:embeddedFont>
      <p:font typeface="Cabin"/>
      <p:regular r:id="rId29"/>
      <p:bold r:id="rId30"/>
      <p:italic r:id="rId31"/>
      <p:boldItalic r:id="rId32"/>
    </p:embeddedFont>
    <p:embeddedFont>
      <p:font typeface="Bebas Neue"/>
      <p:regular r:id="rId33"/>
    </p:embeddedFont>
    <p:embeddedFont>
      <p:font typeface="Dela Gothic One"/>
      <p:regular r:id="rId34"/>
    </p:embeddedFont>
    <p:embeddedFont>
      <p:font typeface="Poppins Medium"/>
      <p:regular r:id="rId35"/>
      <p:bold r:id="rId36"/>
      <p:italic r:id="rId37"/>
      <p:boldItalic r:id="rId38"/>
    </p:embeddedFont>
    <p:embeddedFont>
      <p:font typeface="Londrina Solid"/>
      <p:regular r:id="rId39"/>
    </p:embeddedFont>
    <p:embeddedFont>
      <p:font typeface="Poppins Black"/>
      <p:bold r:id="rId40"/>
      <p:boldItalic r:id="rId41"/>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9AA0A6"/>
          </p15:clr>
        </p15:guide>
        <p15:guide id="2" pos="2880">
          <p15:clr>
            <a:srgbClr val="9AA0A6"/>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font" Target="fonts/PoppinsBlack-bold.fntdata"/><Relationship Id="rId20" Type="http://schemas.openxmlformats.org/officeDocument/2006/relationships/slide" Target="slides/slide15.xml"/><Relationship Id="rId41" Type="http://schemas.openxmlformats.org/officeDocument/2006/relationships/font" Target="fonts/PoppinsBlack-boldItalic.fntdata"/><Relationship Id="rId22" Type="http://schemas.openxmlformats.org/officeDocument/2006/relationships/font" Target="fonts/Roboto-bold.fntdata"/><Relationship Id="rId21" Type="http://schemas.openxmlformats.org/officeDocument/2006/relationships/font" Target="fonts/Roboto-regular.fntdata"/><Relationship Id="rId24" Type="http://schemas.openxmlformats.org/officeDocument/2006/relationships/font" Target="fonts/Roboto-boldItalic.fntdata"/><Relationship Id="rId23" Type="http://schemas.openxmlformats.org/officeDocument/2006/relationships/font" Target="fonts/Roboto-italic.fntdata"/><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font" Target="fonts/Poppins-bold.fntdata"/><Relationship Id="rId25" Type="http://schemas.openxmlformats.org/officeDocument/2006/relationships/font" Target="fonts/Poppins-regular.fntdata"/><Relationship Id="rId28" Type="http://schemas.openxmlformats.org/officeDocument/2006/relationships/font" Target="fonts/Poppins-boldItalic.fntdata"/><Relationship Id="rId27" Type="http://schemas.openxmlformats.org/officeDocument/2006/relationships/font" Target="fonts/Poppins-italic.fntdata"/><Relationship Id="rId5" Type="http://schemas.openxmlformats.org/officeDocument/2006/relationships/notesMaster" Target="notesMasters/notesMaster1.xml"/><Relationship Id="rId6" Type="http://schemas.openxmlformats.org/officeDocument/2006/relationships/slide" Target="slides/slide1.xml"/><Relationship Id="rId29" Type="http://schemas.openxmlformats.org/officeDocument/2006/relationships/font" Target="fonts/Cabin-regular.fntdata"/><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font" Target="fonts/Cabin-italic.fntdata"/><Relationship Id="rId30" Type="http://schemas.openxmlformats.org/officeDocument/2006/relationships/font" Target="fonts/Cabin-bold.fntdata"/><Relationship Id="rId11" Type="http://schemas.openxmlformats.org/officeDocument/2006/relationships/slide" Target="slides/slide6.xml"/><Relationship Id="rId33" Type="http://schemas.openxmlformats.org/officeDocument/2006/relationships/font" Target="fonts/BebasNeue-regular.fntdata"/><Relationship Id="rId10" Type="http://schemas.openxmlformats.org/officeDocument/2006/relationships/slide" Target="slides/slide5.xml"/><Relationship Id="rId32" Type="http://schemas.openxmlformats.org/officeDocument/2006/relationships/font" Target="fonts/Cabin-boldItalic.fntdata"/><Relationship Id="rId13" Type="http://schemas.openxmlformats.org/officeDocument/2006/relationships/slide" Target="slides/slide8.xml"/><Relationship Id="rId35" Type="http://schemas.openxmlformats.org/officeDocument/2006/relationships/font" Target="fonts/PoppinsMedium-regular.fntdata"/><Relationship Id="rId12" Type="http://schemas.openxmlformats.org/officeDocument/2006/relationships/slide" Target="slides/slide7.xml"/><Relationship Id="rId34" Type="http://schemas.openxmlformats.org/officeDocument/2006/relationships/font" Target="fonts/DelaGothicOne-regular.fntdata"/><Relationship Id="rId15" Type="http://schemas.openxmlformats.org/officeDocument/2006/relationships/slide" Target="slides/slide10.xml"/><Relationship Id="rId37" Type="http://schemas.openxmlformats.org/officeDocument/2006/relationships/font" Target="fonts/PoppinsMedium-italic.fntdata"/><Relationship Id="rId14" Type="http://schemas.openxmlformats.org/officeDocument/2006/relationships/slide" Target="slides/slide9.xml"/><Relationship Id="rId36" Type="http://schemas.openxmlformats.org/officeDocument/2006/relationships/font" Target="fonts/PoppinsMedium-bold.fntdata"/><Relationship Id="rId17" Type="http://schemas.openxmlformats.org/officeDocument/2006/relationships/slide" Target="slides/slide12.xml"/><Relationship Id="rId39" Type="http://schemas.openxmlformats.org/officeDocument/2006/relationships/font" Target="fonts/LondrinaSolid-regular.fntdata"/><Relationship Id="rId16" Type="http://schemas.openxmlformats.org/officeDocument/2006/relationships/slide" Target="slides/slide11.xml"/><Relationship Id="rId38" Type="http://schemas.openxmlformats.org/officeDocument/2006/relationships/font" Target="fonts/PoppinsMedium-boldItalic.fntdata"/><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35" name="Shape 635"/>
        <p:cNvGrpSpPr/>
        <p:nvPr/>
      </p:nvGrpSpPr>
      <p:grpSpPr>
        <a:xfrm>
          <a:off x="0" y="0"/>
          <a:ext cx="0" cy="0"/>
          <a:chOff x="0" y="0"/>
          <a:chExt cx="0" cy="0"/>
        </a:xfrm>
      </p:grpSpPr>
      <p:sp>
        <p:nvSpPr>
          <p:cNvPr id="636" name="Google Shape;636;g123766e2bf7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37" name="Google Shape;637;g123766e2bf7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11" name="Shape 1311"/>
        <p:cNvGrpSpPr/>
        <p:nvPr/>
      </p:nvGrpSpPr>
      <p:grpSpPr>
        <a:xfrm>
          <a:off x="0" y="0"/>
          <a:ext cx="0" cy="0"/>
          <a:chOff x="0" y="0"/>
          <a:chExt cx="0" cy="0"/>
        </a:xfrm>
      </p:grpSpPr>
      <p:sp>
        <p:nvSpPr>
          <p:cNvPr id="1312" name="Google Shape;1312;g3bf1c7436b3_0_30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13" name="Google Shape;1313;g3bf1c7436b3_0_30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17" name="Shape 1317"/>
        <p:cNvGrpSpPr/>
        <p:nvPr/>
      </p:nvGrpSpPr>
      <p:grpSpPr>
        <a:xfrm>
          <a:off x="0" y="0"/>
          <a:ext cx="0" cy="0"/>
          <a:chOff x="0" y="0"/>
          <a:chExt cx="0" cy="0"/>
        </a:xfrm>
      </p:grpSpPr>
      <p:sp>
        <p:nvSpPr>
          <p:cNvPr id="1318" name="Google Shape;1318;g3bf1c7436b3_0_23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19" name="Google Shape;1319;g3bf1c7436b3_0_23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26" name="Shape 1326"/>
        <p:cNvGrpSpPr/>
        <p:nvPr/>
      </p:nvGrpSpPr>
      <p:grpSpPr>
        <a:xfrm>
          <a:off x="0" y="0"/>
          <a:ext cx="0" cy="0"/>
          <a:chOff x="0" y="0"/>
          <a:chExt cx="0" cy="0"/>
        </a:xfrm>
      </p:grpSpPr>
      <p:sp>
        <p:nvSpPr>
          <p:cNvPr id="1327" name="Google Shape;1327;g144b13d6eca_0_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28" name="Google Shape;1328;g144b13d6eca_0_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38" name="Shape 1338"/>
        <p:cNvGrpSpPr/>
        <p:nvPr/>
      </p:nvGrpSpPr>
      <p:grpSpPr>
        <a:xfrm>
          <a:off x="0" y="0"/>
          <a:ext cx="0" cy="0"/>
          <a:chOff x="0" y="0"/>
          <a:chExt cx="0" cy="0"/>
        </a:xfrm>
      </p:grpSpPr>
      <p:sp>
        <p:nvSpPr>
          <p:cNvPr id="1339" name="Google Shape;1339;g3bf1c7436b3_0_24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40" name="Google Shape;1340;g3bf1c7436b3_0_24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53" name="Shape 1353"/>
        <p:cNvGrpSpPr/>
        <p:nvPr/>
      </p:nvGrpSpPr>
      <p:grpSpPr>
        <a:xfrm>
          <a:off x="0" y="0"/>
          <a:ext cx="0" cy="0"/>
          <a:chOff x="0" y="0"/>
          <a:chExt cx="0" cy="0"/>
        </a:xfrm>
      </p:grpSpPr>
      <p:sp>
        <p:nvSpPr>
          <p:cNvPr id="1354" name="Google Shape;1354;g3bf1c7436b3_0_25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55" name="Google Shape;1355;g3bf1c7436b3_0_25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59" name="Shape 1359"/>
        <p:cNvGrpSpPr/>
        <p:nvPr/>
      </p:nvGrpSpPr>
      <p:grpSpPr>
        <a:xfrm>
          <a:off x="0" y="0"/>
          <a:ext cx="0" cy="0"/>
          <a:chOff x="0" y="0"/>
          <a:chExt cx="0" cy="0"/>
        </a:xfrm>
      </p:grpSpPr>
      <p:sp>
        <p:nvSpPr>
          <p:cNvPr id="1360" name="Google Shape;1360;g3bf1c7436b3_0_29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61" name="Google Shape;1361;g3bf1c7436b3_0_29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04" name="Shape 804"/>
        <p:cNvGrpSpPr/>
        <p:nvPr/>
      </p:nvGrpSpPr>
      <p:grpSpPr>
        <a:xfrm>
          <a:off x="0" y="0"/>
          <a:ext cx="0" cy="0"/>
          <a:chOff x="0" y="0"/>
          <a:chExt cx="0" cy="0"/>
        </a:xfrm>
      </p:grpSpPr>
      <p:sp>
        <p:nvSpPr>
          <p:cNvPr id="805" name="Google Shape;805;g144b13d6eca_0_36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06" name="Google Shape;806;g144b13d6eca_0_36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76" name="Shape 876"/>
        <p:cNvGrpSpPr/>
        <p:nvPr/>
      </p:nvGrpSpPr>
      <p:grpSpPr>
        <a:xfrm>
          <a:off x="0" y="0"/>
          <a:ext cx="0" cy="0"/>
          <a:chOff x="0" y="0"/>
          <a:chExt cx="0" cy="0"/>
        </a:xfrm>
      </p:grpSpPr>
      <p:sp>
        <p:nvSpPr>
          <p:cNvPr id="877" name="Google Shape;877;gfe3e958c86_0_1828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78" name="Google Shape;878;gfe3e958c86_0_1828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40" name="Shape 940"/>
        <p:cNvGrpSpPr/>
        <p:nvPr/>
      </p:nvGrpSpPr>
      <p:grpSpPr>
        <a:xfrm>
          <a:off x="0" y="0"/>
          <a:ext cx="0" cy="0"/>
          <a:chOff x="0" y="0"/>
          <a:chExt cx="0" cy="0"/>
        </a:xfrm>
      </p:grpSpPr>
      <p:sp>
        <p:nvSpPr>
          <p:cNvPr id="941" name="Google Shape;941;gfe3e958c86_0_4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42" name="Google Shape;942;gfe3e958c86_0_4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78" name="Shape 978"/>
        <p:cNvGrpSpPr/>
        <p:nvPr/>
      </p:nvGrpSpPr>
      <p:grpSpPr>
        <a:xfrm>
          <a:off x="0" y="0"/>
          <a:ext cx="0" cy="0"/>
          <a:chOff x="0" y="0"/>
          <a:chExt cx="0" cy="0"/>
        </a:xfrm>
      </p:grpSpPr>
      <p:sp>
        <p:nvSpPr>
          <p:cNvPr id="979" name="Google Shape;979;gfe3e958c86_0_16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80" name="Google Shape;980;gfe3e958c86_0_16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59" name="Shape 1059"/>
        <p:cNvGrpSpPr/>
        <p:nvPr/>
      </p:nvGrpSpPr>
      <p:grpSpPr>
        <a:xfrm>
          <a:off x="0" y="0"/>
          <a:ext cx="0" cy="0"/>
          <a:chOff x="0" y="0"/>
          <a:chExt cx="0" cy="0"/>
        </a:xfrm>
      </p:grpSpPr>
      <p:sp>
        <p:nvSpPr>
          <p:cNvPr id="1060" name="Google Shape;1060;gfe3e958c86_0_12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61" name="Google Shape;1061;gfe3e958c86_0_12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96" name="Shape 1096"/>
        <p:cNvGrpSpPr/>
        <p:nvPr/>
      </p:nvGrpSpPr>
      <p:grpSpPr>
        <a:xfrm>
          <a:off x="0" y="0"/>
          <a:ext cx="0" cy="0"/>
          <a:chOff x="0" y="0"/>
          <a:chExt cx="0" cy="0"/>
        </a:xfrm>
      </p:grpSpPr>
      <p:sp>
        <p:nvSpPr>
          <p:cNvPr id="1097" name="Google Shape;1097;gfe3e958c86_0_18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98" name="Google Shape;1098;gfe3e958c86_0_18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87" name="Shape 1187"/>
        <p:cNvGrpSpPr/>
        <p:nvPr/>
      </p:nvGrpSpPr>
      <p:grpSpPr>
        <a:xfrm>
          <a:off x="0" y="0"/>
          <a:ext cx="0" cy="0"/>
          <a:chOff x="0" y="0"/>
          <a:chExt cx="0" cy="0"/>
        </a:xfrm>
      </p:grpSpPr>
      <p:sp>
        <p:nvSpPr>
          <p:cNvPr id="1188" name="Google Shape;1188;gfe3e958c86_0_13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89" name="Google Shape;1189;gfe3e958c86_0_13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02" name="Shape 1302"/>
        <p:cNvGrpSpPr/>
        <p:nvPr/>
      </p:nvGrpSpPr>
      <p:grpSpPr>
        <a:xfrm>
          <a:off x="0" y="0"/>
          <a:ext cx="0" cy="0"/>
          <a:chOff x="0" y="0"/>
          <a:chExt cx="0" cy="0"/>
        </a:xfrm>
      </p:grpSpPr>
      <p:sp>
        <p:nvSpPr>
          <p:cNvPr id="1303" name="Google Shape;1303;gfe3e958c86_0_13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04" name="Google Shape;1304;gfe3e958c86_0_13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hyperlink" Target="http://bit.ly/2Tynxth" TargetMode="External"/><Relationship Id="rId3" Type="http://schemas.openxmlformats.org/officeDocument/2006/relationships/hyperlink" Target="http://bit.ly/2TyoMsr" TargetMode="External"/><Relationship Id="rId4" Type="http://schemas.openxmlformats.org/officeDocument/2006/relationships/hyperlink" Target="http://bit.ly/2TtBDfr" TargetMode="Externa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8" name="Shape 8"/>
        <p:cNvGrpSpPr/>
        <p:nvPr/>
      </p:nvGrpSpPr>
      <p:grpSpPr>
        <a:xfrm>
          <a:off x="0" y="0"/>
          <a:ext cx="0" cy="0"/>
          <a:chOff x="0" y="0"/>
          <a:chExt cx="0" cy="0"/>
        </a:xfrm>
      </p:grpSpPr>
      <p:sp>
        <p:nvSpPr>
          <p:cNvPr id="9" name="Google Shape;9;p2"/>
          <p:cNvSpPr txBox="1"/>
          <p:nvPr>
            <p:ph idx="1" type="subTitle"/>
          </p:nvPr>
        </p:nvSpPr>
        <p:spPr>
          <a:xfrm>
            <a:off x="2107650" y="3995750"/>
            <a:ext cx="4928700" cy="3678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2800"/>
              <a:buNone/>
              <a:defRPr sz="1600"/>
            </a:lvl1pPr>
            <a:lvl2pPr lvl="1" rtl="0" algn="ctr">
              <a:lnSpc>
                <a:spcPct val="100000"/>
              </a:lnSpc>
              <a:spcBef>
                <a:spcPts val="0"/>
              </a:spcBef>
              <a:spcAft>
                <a:spcPts val="0"/>
              </a:spcAft>
              <a:buSzPts val="2800"/>
              <a:buNone/>
              <a:defRPr sz="2800"/>
            </a:lvl2pPr>
            <a:lvl3pPr lvl="2" rtl="0" algn="ctr">
              <a:lnSpc>
                <a:spcPct val="100000"/>
              </a:lnSpc>
              <a:spcBef>
                <a:spcPts val="0"/>
              </a:spcBef>
              <a:spcAft>
                <a:spcPts val="0"/>
              </a:spcAft>
              <a:buSzPts val="2800"/>
              <a:buNone/>
              <a:defRPr sz="2800"/>
            </a:lvl3pPr>
            <a:lvl4pPr lvl="3" rtl="0" algn="ctr">
              <a:lnSpc>
                <a:spcPct val="100000"/>
              </a:lnSpc>
              <a:spcBef>
                <a:spcPts val="0"/>
              </a:spcBef>
              <a:spcAft>
                <a:spcPts val="0"/>
              </a:spcAft>
              <a:buSzPts val="2800"/>
              <a:buNone/>
              <a:defRPr sz="2800"/>
            </a:lvl4pPr>
            <a:lvl5pPr lvl="4" rtl="0" algn="ctr">
              <a:lnSpc>
                <a:spcPct val="100000"/>
              </a:lnSpc>
              <a:spcBef>
                <a:spcPts val="0"/>
              </a:spcBef>
              <a:spcAft>
                <a:spcPts val="0"/>
              </a:spcAft>
              <a:buSzPts val="2800"/>
              <a:buNone/>
              <a:defRPr sz="2800"/>
            </a:lvl5pPr>
            <a:lvl6pPr lvl="5" rtl="0" algn="ctr">
              <a:lnSpc>
                <a:spcPct val="100000"/>
              </a:lnSpc>
              <a:spcBef>
                <a:spcPts val="0"/>
              </a:spcBef>
              <a:spcAft>
                <a:spcPts val="0"/>
              </a:spcAft>
              <a:buSzPts val="2800"/>
              <a:buNone/>
              <a:defRPr sz="2800"/>
            </a:lvl6pPr>
            <a:lvl7pPr lvl="6" rtl="0" algn="ctr">
              <a:lnSpc>
                <a:spcPct val="100000"/>
              </a:lnSpc>
              <a:spcBef>
                <a:spcPts val="0"/>
              </a:spcBef>
              <a:spcAft>
                <a:spcPts val="0"/>
              </a:spcAft>
              <a:buSzPts val="2800"/>
              <a:buNone/>
              <a:defRPr sz="2800"/>
            </a:lvl7pPr>
            <a:lvl8pPr lvl="7" rtl="0" algn="ctr">
              <a:lnSpc>
                <a:spcPct val="100000"/>
              </a:lnSpc>
              <a:spcBef>
                <a:spcPts val="0"/>
              </a:spcBef>
              <a:spcAft>
                <a:spcPts val="0"/>
              </a:spcAft>
              <a:buSzPts val="2800"/>
              <a:buNone/>
              <a:defRPr sz="2800"/>
            </a:lvl8pPr>
            <a:lvl9pPr lvl="8" rtl="0" algn="ctr">
              <a:lnSpc>
                <a:spcPct val="100000"/>
              </a:lnSpc>
              <a:spcBef>
                <a:spcPts val="0"/>
              </a:spcBef>
              <a:spcAft>
                <a:spcPts val="0"/>
              </a:spcAft>
              <a:buSzPts val="2800"/>
              <a:buNone/>
              <a:defRPr sz="2800"/>
            </a:lvl9pPr>
          </a:lstStyle>
          <a:p/>
        </p:txBody>
      </p:sp>
      <p:sp>
        <p:nvSpPr>
          <p:cNvPr id="10" name="Google Shape;10;p2"/>
          <p:cNvSpPr txBox="1"/>
          <p:nvPr>
            <p:ph type="ctrTitle"/>
          </p:nvPr>
        </p:nvSpPr>
        <p:spPr>
          <a:xfrm>
            <a:off x="2108250" y="909681"/>
            <a:ext cx="4927500" cy="2697600"/>
          </a:xfrm>
          <a:prstGeom prst="rect">
            <a:avLst/>
          </a:prstGeom>
        </p:spPr>
        <p:txBody>
          <a:bodyPr anchorCtr="0" anchor="ctr" bIns="91425" lIns="91425" spcFirstLastPara="1" rIns="91425" wrap="square" tIns="91425">
            <a:noAutofit/>
          </a:bodyPr>
          <a:lstStyle>
            <a:lvl1pPr lvl="0" rtl="0" algn="ctr">
              <a:lnSpc>
                <a:spcPct val="90000"/>
              </a:lnSpc>
              <a:spcBef>
                <a:spcPts val="0"/>
              </a:spcBef>
              <a:spcAft>
                <a:spcPts val="0"/>
              </a:spcAft>
              <a:buSzPts val="5200"/>
              <a:buNone/>
              <a:defRPr sz="3500"/>
            </a:lvl1pPr>
            <a:lvl2pPr lvl="1" rtl="0" algn="ctr">
              <a:spcBef>
                <a:spcPts val="0"/>
              </a:spcBef>
              <a:spcAft>
                <a:spcPts val="0"/>
              </a:spcAft>
              <a:buSzPts val="5200"/>
              <a:buNone/>
              <a:defRPr sz="5200"/>
            </a:lvl2pPr>
            <a:lvl3pPr lvl="2" rtl="0" algn="ctr">
              <a:spcBef>
                <a:spcPts val="0"/>
              </a:spcBef>
              <a:spcAft>
                <a:spcPts val="0"/>
              </a:spcAft>
              <a:buSzPts val="5200"/>
              <a:buNone/>
              <a:defRPr sz="5200"/>
            </a:lvl3pPr>
            <a:lvl4pPr lvl="3" rtl="0" algn="ctr">
              <a:spcBef>
                <a:spcPts val="0"/>
              </a:spcBef>
              <a:spcAft>
                <a:spcPts val="0"/>
              </a:spcAft>
              <a:buSzPts val="5200"/>
              <a:buNone/>
              <a:defRPr sz="5200"/>
            </a:lvl4pPr>
            <a:lvl5pPr lvl="4" rtl="0" algn="ctr">
              <a:spcBef>
                <a:spcPts val="0"/>
              </a:spcBef>
              <a:spcAft>
                <a:spcPts val="0"/>
              </a:spcAft>
              <a:buSzPts val="5200"/>
              <a:buNone/>
              <a:defRPr sz="5200"/>
            </a:lvl5pPr>
            <a:lvl6pPr lvl="5" rtl="0" algn="ctr">
              <a:spcBef>
                <a:spcPts val="0"/>
              </a:spcBef>
              <a:spcAft>
                <a:spcPts val="0"/>
              </a:spcAft>
              <a:buSzPts val="5200"/>
              <a:buNone/>
              <a:defRPr sz="5200"/>
            </a:lvl6pPr>
            <a:lvl7pPr lvl="6" rtl="0" algn="ctr">
              <a:spcBef>
                <a:spcPts val="0"/>
              </a:spcBef>
              <a:spcAft>
                <a:spcPts val="0"/>
              </a:spcAft>
              <a:buSzPts val="5200"/>
              <a:buNone/>
              <a:defRPr sz="5200"/>
            </a:lvl7pPr>
            <a:lvl8pPr lvl="7" rtl="0" algn="ctr">
              <a:spcBef>
                <a:spcPts val="0"/>
              </a:spcBef>
              <a:spcAft>
                <a:spcPts val="0"/>
              </a:spcAft>
              <a:buSzPts val="5200"/>
              <a:buNone/>
              <a:defRPr sz="5200"/>
            </a:lvl8pPr>
            <a:lvl9pPr lvl="8" rtl="0" algn="ctr">
              <a:spcBef>
                <a:spcPts val="0"/>
              </a:spcBef>
              <a:spcAft>
                <a:spcPts val="0"/>
              </a:spcAft>
              <a:buSzPts val="5200"/>
              <a:buNone/>
              <a:defRPr sz="5200"/>
            </a:lvl9pPr>
          </a:lstStyle>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195" name="Shape 195"/>
        <p:cNvGrpSpPr/>
        <p:nvPr/>
      </p:nvGrpSpPr>
      <p:grpSpPr>
        <a:xfrm>
          <a:off x="0" y="0"/>
          <a:ext cx="0" cy="0"/>
          <a:chOff x="0" y="0"/>
          <a:chExt cx="0" cy="0"/>
        </a:xfrm>
      </p:grpSpPr>
      <p:sp>
        <p:nvSpPr>
          <p:cNvPr id="196" name="Google Shape;196;p11"/>
          <p:cNvSpPr txBox="1"/>
          <p:nvPr>
            <p:ph hasCustomPrompt="1" type="title"/>
          </p:nvPr>
        </p:nvSpPr>
        <p:spPr>
          <a:xfrm>
            <a:off x="1389358" y="790159"/>
            <a:ext cx="6365400" cy="1385400"/>
          </a:xfrm>
          <a:prstGeom prst="rect">
            <a:avLst/>
          </a:prstGeom>
          <a:noFill/>
        </p:spPr>
        <p:txBody>
          <a:bodyPr anchorCtr="0" anchor="b" bIns="91425" lIns="91425" spcFirstLastPara="1" rIns="91425" wrap="square" tIns="91425">
            <a:noAutofit/>
          </a:bodyPr>
          <a:lstStyle>
            <a:lvl1pPr lvl="0" algn="ctr">
              <a:spcBef>
                <a:spcPts val="0"/>
              </a:spcBef>
              <a:spcAft>
                <a:spcPts val="0"/>
              </a:spcAft>
              <a:buSzPts val="12000"/>
              <a:buNone/>
              <a:defRPr sz="8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197" name="Google Shape;197;p11"/>
          <p:cNvSpPr txBox="1"/>
          <p:nvPr>
            <p:ph idx="1" type="subTitle"/>
          </p:nvPr>
        </p:nvSpPr>
        <p:spPr>
          <a:xfrm>
            <a:off x="1389270" y="2175547"/>
            <a:ext cx="6365400" cy="4662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1400"/>
              <a:buNone/>
              <a:defRPr sz="16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bg>
      <p:bgPr>
        <a:noFill/>
      </p:bgPr>
    </p:bg>
    <p:spTree>
      <p:nvGrpSpPr>
        <p:cNvPr id="198" name="Shape 198"/>
        <p:cNvGrpSpPr/>
        <p:nvPr/>
      </p:nvGrpSpPr>
      <p:grpSpPr>
        <a:xfrm>
          <a:off x="0" y="0"/>
          <a:ext cx="0" cy="0"/>
          <a:chOff x="0" y="0"/>
          <a:chExt cx="0" cy="0"/>
        </a:xfrm>
      </p:grpSpPr>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able of contents">
  <p:cSld name="CUSTOM">
    <p:spTree>
      <p:nvGrpSpPr>
        <p:cNvPr id="199" name="Shape 199"/>
        <p:cNvGrpSpPr/>
        <p:nvPr/>
      </p:nvGrpSpPr>
      <p:grpSpPr>
        <a:xfrm>
          <a:off x="0" y="0"/>
          <a:ext cx="0" cy="0"/>
          <a:chOff x="0" y="0"/>
          <a:chExt cx="0" cy="0"/>
        </a:xfrm>
      </p:grpSpPr>
      <p:sp>
        <p:nvSpPr>
          <p:cNvPr id="200" name="Google Shape;200;p13"/>
          <p:cNvSpPr txBox="1"/>
          <p:nvPr>
            <p:ph idx="1" type="subTitle"/>
          </p:nvPr>
        </p:nvSpPr>
        <p:spPr>
          <a:xfrm>
            <a:off x="914199" y="2222872"/>
            <a:ext cx="2458500" cy="577800"/>
          </a:xfrm>
          <a:prstGeom prst="rect">
            <a:avLst/>
          </a:prstGeom>
          <a:noFill/>
        </p:spPr>
        <p:txBody>
          <a:bodyPr anchorCtr="0" anchor="t" bIns="91425" lIns="91425" spcFirstLastPara="1" rIns="91425" wrap="square" tIns="91425">
            <a:noAutofit/>
          </a:bodyPr>
          <a:lstStyle>
            <a:lvl1pPr lvl="0" rtl="0" algn="ctr">
              <a:lnSpc>
                <a:spcPct val="100000"/>
              </a:lnSpc>
              <a:spcBef>
                <a:spcPts val="0"/>
              </a:spcBef>
              <a:spcAft>
                <a:spcPts val="0"/>
              </a:spcAft>
              <a:buSzPts val="1400"/>
              <a:buFont typeface="Cabin"/>
              <a:buNone/>
              <a:defRPr sz="1400">
                <a:latin typeface="Poppins Medium"/>
                <a:ea typeface="Poppins Medium"/>
                <a:cs typeface="Poppins Medium"/>
                <a:sym typeface="Poppins Medium"/>
              </a:defRPr>
            </a:lvl1pPr>
            <a:lvl2pPr lvl="1" rtl="0">
              <a:spcBef>
                <a:spcPts val="0"/>
              </a:spcBef>
              <a:spcAft>
                <a:spcPts val="0"/>
              </a:spcAft>
              <a:buSzPts val="1400"/>
              <a:buFont typeface="Cabin"/>
              <a:buNone/>
              <a:defRPr>
                <a:latin typeface="Cabin"/>
                <a:ea typeface="Cabin"/>
                <a:cs typeface="Cabin"/>
                <a:sym typeface="Cabin"/>
              </a:defRPr>
            </a:lvl2pPr>
            <a:lvl3pPr lvl="2" rtl="0">
              <a:spcBef>
                <a:spcPts val="0"/>
              </a:spcBef>
              <a:spcAft>
                <a:spcPts val="0"/>
              </a:spcAft>
              <a:buSzPts val="1400"/>
              <a:buFont typeface="Cabin"/>
              <a:buNone/>
              <a:defRPr>
                <a:latin typeface="Cabin"/>
                <a:ea typeface="Cabin"/>
                <a:cs typeface="Cabin"/>
                <a:sym typeface="Cabin"/>
              </a:defRPr>
            </a:lvl3pPr>
            <a:lvl4pPr lvl="3" rtl="0">
              <a:spcBef>
                <a:spcPts val="0"/>
              </a:spcBef>
              <a:spcAft>
                <a:spcPts val="0"/>
              </a:spcAft>
              <a:buSzPts val="1400"/>
              <a:buFont typeface="Cabin"/>
              <a:buNone/>
              <a:defRPr>
                <a:latin typeface="Cabin"/>
                <a:ea typeface="Cabin"/>
                <a:cs typeface="Cabin"/>
                <a:sym typeface="Cabin"/>
              </a:defRPr>
            </a:lvl4pPr>
            <a:lvl5pPr lvl="4" rtl="0">
              <a:spcBef>
                <a:spcPts val="0"/>
              </a:spcBef>
              <a:spcAft>
                <a:spcPts val="0"/>
              </a:spcAft>
              <a:buSzPts val="1400"/>
              <a:buFont typeface="Cabin"/>
              <a:buNone/>
              <a:defRPr>
                <a:latin typeface="Cabin"/>
                <a:ea typeface="Cabin"/>
                <a:cs typeface="Cabin"/>
                <a:sym typeface="Cabin"/>
              </a:defRPr>
            </a:lvl5pPr>
            <a:lvl6pPr lvl="5" rtl="0">
              <a:spcBef>
                <a:spcPts val="0"/>
              </a:spcBef>
              <a:spcAft>
                <a:spcPts val="0"/>
              </a:spcAft>
              <a:buSzPts val="1400"/>
              <a:buFont typeface="Cabin"/>
              <a:buNone/>
              <a:defRPr>
                <a:latin typeface="Cabin"/>
                <a:ea typeface="Cabin"/>
                <a:cs typeface="Cabin"/>
                <a:sym typeface="Cabin"/>
              </a:defRPr>
            </a:lvl6pPr>
            <a:lvl7pPr lvl="6" rtl="0">
              <a:spcBef>
                <a:spcPts val="0"/>
              </a:spcBef>
              <a:spcAft>
                <a:spcPts val="0"/>
              </a:spcAft>
              <a:buSzPts val="1400"/>
              <a:buFont typeface="Cabin"/>
              <a:buNone/>
              <a:defRPr>
                <a:latin typeface="Cabin"/>
                <a:ea typeface="Cabin"/>
                <a:cs typeface="Cabin"/>
                <a:sym typeface="Cabin"/>
              </a:defRPr>
            </a:lvl7pPr>
            <a:lvl8pPr lvl="7" rtl="0">
              <a:spcBef>
                <a:spcPts val="0"/>
              </a:spcBef>
              <a:spcAft>
                <a:spcPts val="0"/>
              </a:spcAft>
              <a:buSzPts val="1400"/>
              <a:buFont typeface="Cabin"/>
              <a:buNone/>
              <a:defRPr>
                <a:latin typeface="Cabin"/>
                <a:ea typeface="Cabin"/>
                <a:cs typeface="Cabin"/>
                <a:sym typeface="Cabin"/>
              </a:defRPr>
            </a:lvl8pPr>
            <a:lvl9pPr lvl="8" rtl="0">
              <a:spcBef>
                <a:spcPts val="0"/>
              </a:spcBef>
              <a:spcAft>
                <a:spcPts val="0"/>
              </a:spcAft>
              <a:buSzPts val="1400"/>
              <a:buFont typeface="Cabin"/>
              <a:buNone/>
              <a:defRPr>
                <a:latin typeface="Cabin"/>
                <a:ea typeface="Cabin"/>
                <a:cs typeface="Cabin"/>
                <a:sym typeface="Cabin"/>
              </a:defRPr>
            </a:lvl9pPr>
          </a:lstStyle>
          <a:p/>
        </p:txBody>
      </p:sp>
      <p:sp>
        <p:nvSpPr>
          <p:cNvPr id="201" name="Google Shape;201;p13"/>
          <p:cNvSpPr txBox="1"/>
          <p:nvPr>
            <p:ph hasCustomPrompt="1" type="title"/>
          </p:nvPr>
        </p:nvSpPr>
        <p:spPr>
          <a:xfrm>
            <a:off x="914122" y="1306675"/>
            <a:ext cx="2458500" cy="420000"/>
          </a:xfrm>
          <a:prstGeom prst="rect">
            <a:avLst/>
          </a:prstGeom>
          <a:noFill/>
          <a:effectLst>
            <a:outerShdw rotWithShape="0" algn="bl" dir="11040000" dist="28575">
              <a:schemeClr val="dk2"/>
            </a:outerShdw>
          </a:effectLst>
        </p:spPr>
        <p:txBody>
          <a:bodyPr anchorCtr="0" anchor="ctr" bIns="91425" lIns="91425" spcFirstLastPara="1" rIns="91425" wrap="square" tIns="91425">
            <a:noAutofit/>
          </a:bodyPr>
          <a:lstStyle>
            <a:lvl1pPr lvl="0" rtl="0" algn="ctr">
              <a:spcBef>
                <a:spcPts val="0"/>
              </a:spcBef>
              <a:spcAft>
                <a:spcPts val="0"/>
              </a:spcAft>
              <a:buSzPts val="2000"/>
              <a:buFont typeface="Poppins"/>
              <a:buNone/>
              <a:defRPr sz="2500"/>
            </a:lvl1pPr>
            <a:lvl2pPr lvl="1" rtl="0" algn="ctr">
              <a:spcBef>
                <a:spcPts val="0"/>
              </a:spcBef>
              <a:spcAft>
                <a:spcPts val="0"/>
              </a:spcAft>
              <a:buSzPts val="2000"/>
              <a:buFont typeface="Poppins"/>
              <a:buNone/>
              <a:defRPr b="1" sz="2000">
                <a:latin typeface="Poppins"/>
                <a:ea typeface="Poppins"/>
                <a:cs typeface="Poppins"/>
                <a:sym typeface="Poppins"/>
              </a:defRPr>
            </a:lvl2pPr>
            <a:lvl3pPr lvl="2" rtl="0" algn="ctr">
              <a:spcBef>
                <a:spcPts val="0"/>
              </a:spcBef>
              <a:spcAft>
                <a:spcPts val="0"/>
              </a:spcAft>
              <a:buSzPts val="2000"/>
              <a:buFont typeface="Poppins"/>
              <a:buNone/>
              <a:defRPr b="1" sz="2000">
                <a:latin typeface="Poppins"/>
                <a:ea typeface="Poppins"/>
                <a:cs typeface="Poppins"/>
                <a:sym typeface="Poppins"/>
              </a:defRPr>
            </a:lvl3pPr>
            <a:lvl4pPr lvl="3" rtl="0" algn="ctr">
              <a:spcBef>
                <a:spcPts val="0"/>
              </a:spcBef>
              <a:spcAft>
                <a:spcPts val="0"/>
              </a:spcAft>
              <a:buSzPts val="2000"/>
              <a:buFont typeface="Poppins"/>
              <a:buNone/>
              <a:defRPr b="1" sz="2000">
                <a:latin typeface="Poppins"/>
                <a:ea typeface="Poppins"/>
                <a:cs typeface="Poppins"/>
                <a:sym typeface="Poppins"/>
              </a:defRPr>
            </a:lvl4pPr>
            <a:lvl5pPr lvl="4" rtl="0" algn="ctr">
              <a:spcBef>
                <a:spcPts val="0"/>
              </a:spcBef>
              <a:spcAft>
                <a:spcPts val="0"/>
              </a:spcAft>
              <a:buSzPts val="2000"/>
              <a:buFont typeface="Poppins"/>
              <a:buNone/>
              <a:defRPr b="1" sz="2000">
                <a:latin typeface="Poppins"/>
                <a:ea typeface="Poppins"/>
                <a:cs typeface="Poppins"/>
                <a:sym typeface="Poppins"/>
              </a:defRPr>
            </a:lvl5pPr>
            <a:lvl6pPr lvl="5" rtl="0" algn="ctr">
              <a:spcBef>
                <a:spcPts val="0"/>
              </a:spcBef>
              <a:spcAft>
                <a:spcPts val="0"/>
              </a:spcAft>
              <a:buSzPts val="2000"/>
              <a:buFont typeface="Poppins"/>
              <a:buNone/>
              <a:defRPr b="1" sz="2000">
                <a:latin typeface="Poppins"/>
                <a:ea typeface="Poppins"/>
                <a:cs typeface="Poppins"/>
                <a:sym typeface="Poppins"/>
              </a:defRPr>
            </a:lvl6pPr>
            <a:lvl7pPr lvl="6" rtl="0" algn="ctr">
              <a:spcBef>
                <a:spcPts val="0"/>
              </a:spcBef>
              <a:spcAft>
                <a:spcPts val="0"/>
              </a:spcAft>
              <a:buSzPts val="2000"/>
              <a:buFont typeface="Poppins"/>
              <a:buNone/>
              <a:defRPr b="1" sz="2000">
                <a:latin typeface="Poppins"/>
                <a:ea typeface="Poppins"/>
                <a:cs typeface="Poppins"/>
                <a:sym typeface="Poppins"/>
              </a:defRPr>
            </a:lvl7pPr>
            <a:lvl8pPr lvl="7" rtl="0" algn="ctr">
              <a:spcBef>
                <a:spcPts val="0"/>
              </a:spcBef>
              <a:spcAft>
                <a:spcPts val="0"/>
              </a:spcAft>
              <a:buSzPts val="2000"/>
              <a:buFont typeface="Poppins"/>
              <a:buNone/>
              <a:defRPr b="1" sz="2000">
                <a:latin typeface="Poppins"/>
                <a:ea typeface="Poppins"/>
                <a:cs typeface="Poppins"/>
                <a:sym typeface="Poppins"/>
              </a:defRPr>
            </a:lvl8pPr>
            <a:lvl9pPr lvl="8" rtl="0" algn="ctr">
              <a:spcBef>
                <a:spcPts val="0"/>
              </a:spcBef>
              <a:spcAft>
                <a:spcPts val="0"/>
              </a:spcAft>
              <a:buSzPts val="2000"/>
              <a:buFont typeface="Poppins"/>
              <a:buNone/>
              <a:defRPr b="1" sz="2000">
                <a:latin typeface="Poppins"/>
                <a:ea typeface="Poppins"/>
                <a:cs typeface="Poppins"/>
                <a:sym typeface="Poppins"/>
              </a:defRPr>
            </a:lvl9pPr>
          </a:lstStyle>
          <a:p>
            <a:r>
              <a:t>xx%</a:t>
            </a:r>
          </a:p>
        </p:txBody>
      </p:sp>
      <p:sp>
        <p:nvSpPr>
          <p:cNvPr id="202" name="Google Shape;202;p13"/>
          <p:cNvSpPr txBox="1"/>
          <p:nvPr>
            <p:ph idx="2" type="subTitle"/>
          </p:nvPr>
        </p:nvSpPr>
        <p:spPr>
          <a:xfrm>
            <a:off x="914211" y="1726686"/>
            <a:ext cx="2458500" cy="420000"/>
          </a:xfrm>
          <a:prstGeom prst="rect">
            <a:avLst/>
          </a:prstGeom>
          <a:noFill/>
        </p:spPr>
        <p:txBody>
          <a:bodyPr anchorCtr="0" anchor="b" bIns="91425" lIns="91425" spcFirstLastPara="1" rIns="91425" wrap="square" tIns="91425">
            <a:noAutofit/>
          </a:bodyPr>
          <a:lstStyle>
            <a:lvl1pPr lvl="0" rtl="0" algn="ctr">
              <a:lnSpc>
                <a:spcPct val="100000"/>
              </a:lnSpc>
              <a:spcBef>
                <a:spcPts val="0"/>
              </a:spcBef>
              <a:spcAft>
                <a:spcPts val="0"/>
              </a:spcAft>
              <a:buSzPts val="1400"/>
              <a:buFont typeface="Cabin"/>
              <a:buNone/>
              <a:defRPr sz="2000">
                <a:latin typeface="Dela Gothic One"/>
                <a:ea typeface="Dela Gothic One"/>
                <a:cs typeface="Dela Gothic One"/>
                <a:sym typeface="Dela Gothic One"/>
              </a:defRPr>
            </a:lvl1pPr>
            <a:lvl2pPr lvl="1" rtl="0">
              <a:spcBef>
                <a:spcPts val="0"/>
              </a:spcBef>
              <a:spcAft>
                <a:spcPts val="0"/>
              </a:spcAft>
              <a:buSzPts val="1400"/>
              <a:buFont typeface="Cabin"/>
              <a:buNone/>
              <a:defRPr>
                <a:latin typeface="Cabin"/>
                <a:ea typeface="Cabin"/>
                <a:cs typeface="Cabin"/>
                <a:sym typeface="Cabin"/>
              </a:defRPr>
            </a:lvl2pPr>
            <a:lvl3pPr lvl="2" rtl="0">
              <a:spcBef>
                <a:spcPts val="0"/>
              </a:spcBef>
              <a:spcAft>
                <a:spcPts val="0"/>
              </a:spcAft>
              <a:buSzPts val="1400"/>
              <a:buFont typeface="Cabin"/>
              <a:buNone/>
              <a:defRPr>
                <a:latin typeface="Cabin"/>
                <a:ea typeface="Cabin"/>
                <a:cs typeface="Cabin"/>
                <a:sym typeface="Cabin"/>
              </a:defRPr>
            </a:lvl3pPr>
            <a:lvl4pPr lvl="3" rtl="0">
              <a:spcBef>
                <a:spcPts val="0"/>
              </a:spcBef>
              <a:spcAft>
                <a:spcPts val="0"/>
              </a:spcAft>
              <a:buSzPts val="1400"/>
              <a:buFont typeface="Cabin"/>
              <a:buNone/>
              <a:defRPr>
                <a:latin typeface="Cabin"/>
                <a:ea typeface="Cabin"/>
                <a:cs typeface="Cabin"/>
                <a:sym typeface="Cabin"/>
              </a:defRPr>
            </a:lvl4pPr>
            <a:lvl5pPr lvl="4" rtl="0">
              <a:spcBef>
                <a:spcPts val="0"/>
              </a:spcBef>
              <a:spcAft>
                <a:spcPts val="0"/>
              </a:spcAft>
              <a:buSzPts val="1400"/>
              <a:buFont typeface="Cabin"/>
              <a:buNone/>
              <a:defRPr>
                <a:latin typeface="Cabin"/>
                <a:ea typeface="Cabin"/>
                <a:cs typeface="Cabin"/>
                <a:sym typeface="Cabin"/>
              </a:defRPr>
            </a:lvl5pPr>
            <a:lvl6pPr lvl="5" rtl="0">
              <a:spcBef>
                <a:spcPts val="0"/>
              </a:spcBef>
              <a:spcAft>
                <a:spcPts val="0"/>
              </a:spcAft>
              <a:buSzPts val="1400"/>
              <a:buFont typeface="Cabin"/>
              <a:buNone/>
              <a:defRPr>
                <a:latin typeface="Cabin"/>
                <a:ea typeface="Cabin"/>
                <a:cs typeface="Cabin"/>
                <a:sym typeface="Cabin"/>
              </a:defRPr>
            </a:lvl6pPr>
            <a:lvl7pPr lvl="6" rtl="0">
              <a:spcBef>
                <a:spcPts val="0"/>
              </a:spcBef>
              <a:spcAft>
                <a:spcPts val="0"/>
              </a:spcAft>
              <a:buSzPts val="1400"/>
              <a:buFont typeface="Cabin"/>
              <a:buNone/>
              <a:defRPr>
                <a:latin typeface="Cabin"/>
                <a:ea typeface="Cabin"/>
                <a:cs typeface="Cabin"/>
                <a:sym typeface="Cabin"/>
              </a:defRPr>
            </a:lvl7pPr>
            <a:lvl8pPr lvl="7" rtl="0">
              <a:spcBef>
                <a:spcPts val="0"/>
              </a:spcBef>
              <a:spcAft>
                <a:spcPts val="0"/>
              </a:spcAft>
              <a:buSzPts val="1400"/>
              <a:buFont typeface="Cabin"/>
              <a:buNone/>
              <a:defRPr>
                <a:latin typeface="Cabin"/>
                <a:ea typeface="Cabin"/>
                <a:cs typeface="Cabin"/>
                <a:sym typeface="Cabin"/>
              </a:defRPr>
            </a:lvl8pPr>
            <a:lvl9pPr lvl="8" rtl="0">
              <a:spcBef>
                <a:spcPts val="0"/>
              </a:spcBef>
              <a:spcAft>
                <a:spcPts val="0"/>
              </a:spcAft>
              <a:buSzPts val="1400"/>
              <a:buFont typeface="Cabin"/>
              <a:buNone/>
              <a:defRPr>
                <a:latin typeface="Cabin"/>
                <a:ea typeface="Cabin"/>
                <a:cs typeface="Cabin"/>
                <a:sym typeface="Cabin"/>
              </a:defRPr>
            </a:lvl9pPr>
          </a:lstStyle>
          <a:p/>
        </p:txBody>
      </p:sp>
      <p:sp>
        <p:nvSpPr>
          <p:cNvPr id="203" name="Google Shape;203;p13"/>
          <p:cNvSpPr txBox="1"/>
          <p:nvPr>
            <p:ph idx="3" type="subTitle"/>
          </p:nvPr>
        </p:nvSpPr>
        <p:spPr>
          <a:xfrm>
            <a:off x="914199" y="3882721"/>
            <a:ext cx="2458500" cy="577800"/>
          </a:xfrm>
          <a:prstGeom prst="rect">
            <a:avLst/>
          </a:prstGeom>
          <a:noFill/>
        </p:spPr>
        <p:txBody>
          <a:bodyPr anchorCtr="0" anchor="t" bIns="91425" lIns="91425" spcFirstLastPara="1" rIns="91425" wrap="square" tIns="91425">
            <a:noAutofit/>
          </a:bodyPr>
          <a:lstStyle>
            <a:lvl1pPr lvl="0" rtl="0" algn="ctr">
              <a:lnSpc>
                <a:spcPct val="100000"/>
              </a:lnSpc>
              <a:spcBef>
                <a:spcPts val="0"/>
              </a:spcBef>
              <a:spcAft>
                <a:spcPts val="0"/>
              </a:spcAft>
              <a:buSzPts val="1400"/>
              <a:buFont typeface="Cabin"/>
              <a:buNone/>
              <a:defRPr sz="1400">
                <a:latin typeface="Poppins Medium"/>
                <a:ea typeface="Poppins Medium"/>
                <a:cs typeface="Poppins Medium"/>
                <a:sym typeface="Poppins Medium"/>
              </a:defRPr>
            </a:lvl1pPr>
            <a:lvl2pPr lvl="1" rtl="0">
              <a:spcBef>
                <a:spcPts val="0"/>
              </a:spcBef>
              <a:spcAft>
                <a:spcPts val="0"/>
              </a:spcAft>
              <a:buSzPts val="1400"/>
              <a:buFont typeface="Cabin"/>
              <a:buNone/>
              <a:defRPr>
                <a:latin typeface="Cabin"/>
                <a:ea typeface="Cabin"/>
                <a:cs typeface="Cabin"/>
                <a:sym typeface="Cabin"/>
              </a:defRPr>
            </a:lvl2pPr>
            <a:lvl3pPr lvl="2" rtl="0">
              <a:spcBef>
                <a:spcPts val="0"/>
              </a:spcBef>
              <a:spcAft>
                <a:spcPts val="0"/>
              </a:spcAft>
              <a:buSzPts val="1400"/>
              <a:buFont typeface="Cabin"/>
              <a:buNone/>
              <a:defRPr>
                <a:latin typeface="Cabin"/>
                <a:ea typeface="Cabin"/>
                <a:cs typeface="Cabin"/>
                <a:sym typeface="Cabin"/>
              </a:defRPr>
            </a:lvl3pPr>
            <a:lvl4pPr lvl="3" rtl="0">
              <a:spcBef>
                <a:spcPts val="0"/>
              </a:spcBef>
              <a:spcAft>
                <a:spcPts val="0"/>
              </a:spcAft>
              <a:buSzPts val="1400"/>
              <a:buFont typeface="Cabin"/>
              <a:buNone/>
              <a:defRPr>
                <a:latin typeface="Cabin"/>
                <a:ea typeface="Cabin"/>
                <a:cs typeface="Cabin"/>
                <a:sym typeface="Cabin"/>
              </a:defRPr>
            </a:lvl4pPr>
            <a:lvl5pPr lvl="4" rtl="0">
              <a:spcBef>
                <a:spcPts val="0"/>
              </a:spcBef>
              <a:spcAft>
                <a:spcPts val="0"/>
              </a:spcAft>
              <a:buSzPts val="1400"/>
              <a:buFont typeface="Cabin"/>
              <a:buNone/>
              <a:defRPr>
                <a:latin typeface="Cabin"/>
                <a:ea typeface="Cabin"/>
                <a:cs typeface="Cabin"/>
                <a:sym typeface="Cabin"/>
              </a:defRPr>
            </a:lvl5pPr>
            <a:lvl6pPr lvl="5" rtl="0">
              <a:spcBef>
                <a:spcPts val="0"/>
              </a:spcBef>
              <a:spcAft>
                <a:spcPts val="0"/>
              </a:spcAft>
              <a:buSzPts val="1400"/>
              <a:buFont typeface="Cabin"/>
              <a:buNone/>
              <a:defRPr>
                <a:latin typeface="Cabin"/>
                <a:ea typeface="Cabin"/>
                <a:cs typeface="Cabin"/>
                <a:sym typeface="Cabin"/>
              </a:defRPr>
            </a:lvl6pPr>
            <a:lvl7pPr lvl="6" rtl="0">
              <a:spcBef>
                <a:spcPts val="0"/>
              </a:spcBef>
              <a:spcAft>
                <a:spcPts val="0"/>
              </a:spcAft>
              <a:buSzPts val="1400"/>
              <a:buFont typeface="Cabin"/>
              <a:buNone/>
              <a:defRPr>
                <a:latin typeface="Cabin"/>
                <a:ea typeface="Cabin"/>
                <a:cs typeface="Cabin"/>
                <a:sym typeface="Cabin"/>
              </a:defRPr>
            </a:lvl7pPr>
            <a:lvl8pPr lvl="7" rtl="0">
              <a:spcBef>
                <a:spcPts val="0"/>
              </a:spcBef>
              <a:spcAft>
                <a:spcPts val="0"/>
              </a:spcAft>
              <a:buSzPts val="1400"/>
              <a:buFont typeface="Cabin"/>
              <a:buNone/>
              <a:defRPr>
                <a:latin typeface="Cabin"/>
                <a:ea typeface="Cabin"/>
                <a:cs typeface="Cabin"/>
                <a:sym typeface="Cabin"/>
              </a:defRPr>
            </a:lvl8pPr>
            <a:lvl9pPr lvl="8" rtl="0">
              <a:spcBef>
                <a:spcPts val="0"/>
              </a:spcBef>
              <a:spcAft>
                <a:spcPts val="0"/>
              </a:spcAft>
              <a:buSzPts val="1400"/>
              <a:buFont typeface="Cabin"/>
              <a:buNone/>
              <a:defRPr>
                <a:latin typeface="Cabin"/>
                <a:ea typeface="Cabin"/>
                <a:cs typeface="Cabin"/>
                <a:sym typeface="Cabin"/>
              </a:defRPr>
            </a:lvl9pPr>
          </a:lstStyle>
          <a:p/>
        </p:txBody>
      </p:sp>
      <p:sp>
        <p:nvSpPr>
          <p:cNvPr id="204" name="Google Shape;204;p13"/>
          <p:cNvSpPr txBox="1"/>
          <p:nvPr>
            <p:ph hasCustomPrompt="1" idx="4" type="title"/>
          </p:nvPr>
        </p:nvSpPr>
        <p:spPr>
          <a:xfrm>
            <a:off x="914122" y="2966525"/>
            <a:ext cx="2458500" cy="420000"/>
          </a:xfrm>
          <a:prstGeom prst="rect">
            <a:avLst/>
          </a:prstGeom>
          <a:noFill/>
          <a:effectLst>
            <a:outerShdw rotWithShape="0" algn="bl" dir="11040000" dist="28575">
              <a:schemeClr val="dk2"/>
            </a:outerShdw>
          </a:effectLst>
        </p:spPr>
        <p:txBody>
          <a:bodyPr anchorCtr="0" anchor="ctr" bIns="91425" lIns="91425" spcFirstLastPara="1" rIns="91425" wrap="square" tIns="91425">
            <a:noAutofit/>
          </a:bodyPr>
          <a:lstStyle>
            <a:lvl1pPr lvl="0" rtl="0" algn="ctr">
              <a:spcBef>
                <a:spcPts val="0"/>
              </a:spcBef>
              <a:spcAft>
                <a:spcPts val="0"/>
              </a:spcAft>
              <a:buSzPts val="2000"/>
              <a:buFont typeface="Poppins"/>
              <a:buNone/>
              <a:defRPr sz="2500"/>
            </a:lvl1pPr>
            <a:lvl2pPr lvl="1" rtl="0" algn="ctr">
              <a:spcBef>
                <a:spcPts val="0"/>
              </a:spcBef>
              <a:spcAft>
                <a:spcPts val="0"/>
              </a:spcAft>
              <a:buSzPts val="2000"/>
              <a:buFont typeface="Poppins"/>
              <a:buNone/>
              <a:defRPr b="1" sz="2000">
                <a:latin typeface="Poppins"/>
                <a:ea typeface="Poppins"/>
                <a:cs typeface="Poppins"/>
                <a:sym typeface="Poppins"/>
              </a:defRPr>
            </a:lvl2pPr>
            <a:lvl3pPr lvl="2" rtl="0" algn="ctr">
              <a:spcBef>
                <a:spcPts val="0"/>
              </a:spcBef>
              <a:spcAft>
                <a:spcPts val="0"/>
              </a:spcAft>
              <a:buSzPts val="2000"/>
              <a:buFont typeface="Poppins"/>
              <a:buNone/>
              <a:defRPr b="1" sz="2000">
                <a:latin typeface="Poppins"/>
                <a:ea typeface="Poppins"/>
                <a:cs typeface="Poppins"/>
                <a:sym typeface="Poppins"/>
              </a:defRPr>
            </a:lvl3pPr>
            <a:lvl4pPr lvl="3" rtl="0" algn="ctr">
              <a:spcBef>
                <a:spcPts val="0"/>
              </a:spcBef>
              <a:spcAft>
                <a:spcPts val="0"/>
              </a:spcAft>
              <a:buSzPts val="2000"/>
              <a:buFont typeface="Poppins"/>
              <a:buNone/>
              <a:defRPr b="1" sz="2000">
                <a:latin typeface="Poppins"/>
                <a:ea typeface="Poppins"/>
                <a:cs typeface="Poppins"/>
                <a:sym typeface="Poppins"/>
              </a:defRPr>
            </a:lvl4pPr>
            <a:lvl5pPr lvl="4" rtl="0" algn="ctr">
              <a:spcBef>
                <a:spcPts val="0"/>
              </a:spcBef>
              <a:spcAft>
                <a:spcPts val="0"/>
              </a:spcAft>
              <a:buSzPts val="2000"/>
              <a:buFont typeface="Poppins"/>
              <a:buNone/>
              <a:defRPr b="1" sz="2000">
                <a:latin typeface="Poppins"/>
                <a:ea typeface="Poppins"/>
                <a:cs typeface="Poppins"/>
                <a:sym typeface="Poppins"/>
              </a:defRPr>
            </a:lvl5pPr>
            <a:lvl6pPr lvl="5" rtl="0" algn="ctr">
              <a:spcBef>
                <a:spcPts val="0"/>
              </a:spcBef>
              <a:spcAft>
                <a:spcPts val="0"/>
              </a:spcAft>
              <a:buSzPts val="2000"/>
              <a:buFont typeface="Poppins"/>
              <a:buNone/>
              <a:defRPr b="1" sz="2000">
                <a:latin typeface="Poppins"/>
                <a:ea typeface="Poppins"/>
                <a:cs typeface="Poppins"/>
                <a:sym typeface="Poppins"/>
              </a:defRPr>
            </a:lvl6pPr>
            <a:lvl7pPr lvl="6" rtl="0" algn="ctr">
              <a:spcBef>
                <a:spcPts val="0"/>
              </a:spcBef>
              <a:spcAft>
                <a:spcPts val="0"/>
              </a:spcAft>
              <a:buSzPts val="2000"/>
              <a:buFont typeface="Poppins"/>
              <a:buNone/>
              <a:defRPr b="1" sz="2000">
                <a:latin typeface="Poppins"/>
                <a:ea typeface="Poppins"/>
                <a:cs typeface="Poppins"/>
                <a:sym typeface="Poppins"/>
              </a:defRPr>
            </a:lvl7pPr>
            <a:lvl8pPr lvl="7" rtl="0" algn="ctr">
              <a:spcBef>
                <a:spcPts val="0"/>
              </a:spcBef>
              <a:spcAft>
                <a:spcPts val="0"/>
              </a:spcAft>
              <a:buSzPts val="2000"/>
              <a:buFont typeface="Poppins"/>
              <a:buNone/>
              <a:defRPr b="1" sz="2000">
                <a:latin typeface="Poppins"/>
                <a:ea typeface="Poppins"/>
                <a:cs typeface="Poppins"/>
                <a:sym typeface="Poppins"/>
              </a:defRPr>
            </a:lvl8pPr>
            <a:lvl9pPr lvl="8" rtl="0" algn="ctr">
              <a:spcBef>
                <a:spcPts val="0"/>
              </a:spcBef>
              <a:spcAft>
                <a:spcPts val="0"/>
              </a:spcAft>
              <a:buSzPts val="2000"/>
              <a:buFont typeface="Poppins"/>
              <a:buNone/>
              <a:defRPr b="1" sz="2000">
                <a:latin typeface="Poppins"/>
                <a:ea typeface="Poppins"/>
                <a:cs typeface="Poppins"/>
                <a:sym typeface="Poppins"/>
              </a:defRPr>
            </a:lvl9pPr>
          </a:lstStyle>
          <a:p>
            <a:r>
              <a:t>xx%</a:t>
            </a:r>
          </a:p>
        </p:txBody>
      </p:sp>
      <p:sp>
        <p:nvSpPr>
          <p:cNvPr id="205" name="Google Shape;205;p13"/>
          <p:cNvSpPr txBox="1"/>
          <p:nvPr>
            <p:ph idx="5" type="subTitle"/>
          </p:nvPr>
        </p:nvSpPr>
        <p:spPr>
          <a:xfrm>
            <a:off x="914211" y="3386536"/>
            <a:ext cx="2458500" cy="420000"/>
          </a:xfrm>
          <a:prstGeom prst="rect">
            <a:avLst/>
          </a:prstGeom>
          <a:noFill/>
        </p:spPr>
        <p:txBody>
          <a:bodyPr anchorCtr="0" anchor="b" bIns="91425" lIns="91425" spcFirstLastPara="1" rIns="91425" wrap="square" tIns="91425">
            <a:noAutofit/>
          </a:bodyPr>
          <a:lstStyle>
            <a:lvl1pPr lvl="0" rtl="0" algn="ctr">
              <a:lnSpc>
                <a:spcPct val="100000"/>
              </a:lnSpc>
              <a:spcBef>
                <a:spcPts val="0"/>
              </a:spcBef>
              <a:spcAft>
                <a:spcPts val="0"/>
              </a:spcAft>
              <a:buSzPts val="1400"/>
              <a:buFont typeface="Cabin"/>
              <a:buNone/>
              <a:defRPr sz="2000">
                <a:latin typeface="Dela Gothic One"/>
                <a:ea typeface="Dela Gothic One"/>
                <a:cs typeface="Dela Gothic One"/>
                <a:sym typeface="Dela Gothic One"/>
              </a:defRPr>
            </a:lvl1pPr>
            <a:lvl2pPr lvl="1" rtl="0">
              <a:spcBef>
                <a:spcPts val="0"/>
              </a:spcBef>
              <a:spcAft>
                <a:spcPts val="0"/>
              </a:spcAft>
              <a:buSzPts val="1400"/>
              <a:buFont typeface="Cabin"/>
              <a:buNone/>
              <a:defRPr>
                <a:latin typeface="Cabin"/>
                <a:ea typeface="Cabin"/>
                <a:cs typeface="Cabin"/>
                <a:sym typeface="Cabin"/>
              </a:defRPr>
            </a:lvl2pPr>
            <a:lvl3pPr lvl="2" rtl="0">
              <a:spcBef>
                <a:spcPts val="0"/>
              </a:spcBef>
              <a:spcAft>
                <a:spcPts val="0"/>
              </a:spcAft>
              <a:buSzPts val="1400"/>
              <a:buFont typeface="Cabin"/>
              <a:buNone/>
              <a:defRPr>
                <a:latin typeface="Cabin"/>
                <a:ea typeface="Cabin"/>
                <a:cs typeface="Cabin"/>
                <a:sym typeface="Cabin"/>
              </a:defRPr>
            </a:lvl3pPr>
            <a:lvl4pPr lvl="3" rtl="0">
              <a:spcBef>
                <a:spcPts val="0"/>
              </a:spcBef>
              <a:spcAft>
                <a:spcPts val="0"/>
              </a:spcAft>
              <a:buSzPts val="1400"/>
              <a:buFont typeface="Cabin"/>
              <a:buNone/>
              <a:defRPr>
                <a:latin typeface="Cabin"/>
                <a:ea typeface="Cabin"/>
                <a:cs typeface="Cabin"/>
                <a:sym typeface="Cabin"/>
              </a:defRPr>
            </a:lvl4pPr>
            <a:lvl5pPr lvl="4" rtl="0">
              <a:spcBef>
                <a:spcPts val="0"/>
              </a:spcBef>
              <a:spcAft>
                <a:spcPts val="0"/>
              </a:spcAft>
              <a:buSzPts val="1400"/>
              <a:buFont typeface="Cabin"/>
              <a:buNone/>
              <a:defRPr>
                <a:latin typeface="Cabin"/>
                <a:ea typeface="Cabin"/>
                <a:cs typeface="Cabin"/>
                <a:sym typeface="Cabin"/>
              </a:defRPr>
            </a:lvl5pPr>
            <a:lvl6pPr lvl="5" rtl="0">
              <a:spcBef>
                <a:spcPts val="0"/>
              </a:spcBef>
              <a:spcAft>
                <a:spcPts val="0"/>
              </a:spcAft>
              <a:buSzPts val="1400"/>
              <a:buFont typeface="Cabin"/>
              <a:buNone/>
              <a:defRPr>
                <a:latin typeface="Cabin"/>
                <a:ea typeface="Cabin"/>
                <a:cs typeface="Cabin"/>
                <a:sym typeface="Cabin"/>
              </a:defRPr>
            </a:lvl6pPr>
            <a:lvl7pPr lvl="6" rtl="0">
              <a:spcBef>
                <a:spcPts val="0"/>
              </a:spcBef>
              <a:spcAft>
                <a:spcPts val="0"/>
              </a:spcAft>
              <a:buSzPts val="1400"/>
              <a:buFont typeface="Cabin"/>
              <a:buNone/>
              <a:defRPr>
                <a:latin typeface="Cabin"/>
                <a:ea typeface="Cabin"/>
                <a:cs typeface="Cabin"/>
                <a:sym typeface="Cabin"/>
              </a:defRPr>
            </a:lvl7pPr>
            <a:lvl8pPr lvl="7" rtl="0">
              <a:spcBef>
                <a:spcPts val="0"/>
              </a:spcBef>
              <a:spcAft>
                <a:spcPts val="0"/>
              </a:spcAft>
              <a:buSzPts val="1400"/>
              <a:buFont typeface="Cabin"/>
              <a:buNone/>
              <a:defRPr>
                <a:latin typeface="Cabin"/>
                <a:ea typeface="Cabin"/>
                <a:cs typeface="Cabin"/>
                <a:sym typeface="Cabin"/>
              </a:defRPr>
            </a:lvl8pPr>
            <a:lvl9pPr lvl="8" rtl="0">
              <a:spcBef>
                <a:spcPts val="0"/>
              </a:spcBef>
              <a:spcAft>
                <a:spcPts val="0"/>
              </a:spcAft>
              <a:buSzPts val="1400"/>
              <a:buFont typeface="Cabin"/>
              <a:buNone/>
              <a:defRPr>
                <a:latin typeface="Cabin"/>
                <a:ea typeface="Cabin"/>
                <a:cs typeface="Cabin"/>
                <a:sym typeface="Cabin"/>
              </a:defRPr>
            </a:lvl9pPr>
          </a:lstStyle>
          <a:p/>
        </p:txBody>
      </p:sp>
      <p:sp>
        <p:nvSpPr>
          <p:cNvPr id="206" name="Google Shape;206;p13"/>
          <p:cNvSpPr txBox="1"/>
          <p:nvPr>
            <p:ph idx="6" type="subTitle"/>
          </p:nvPr>
        </p:nvSpPr>
        <p:spPr>
          <a:xfrm>
            <a:off x="5771299" y="2222872"/>
            <a:ext cx="2458500" cy="577800"/>
          </a:xfrm>
          <a:prstGeom prst="rect">
            <a:avLst/>
          </a:prstGeom>
          <a:noFill/>
        </p:spPr>
        <p:txBody>
          <a:bodyPr anchorCtr="0" anchor="t" bIns="91425" lIns="91425" spcFirstLastPara="1" rIns="91425" wrap="square" tIns="91425">
            <a:noAutofit/>
          </a:bodyPr>
          <a:lstStyle>
            <a:lvl1pPr lvl="0" rtl="0" algn="ctr">
              <a:lnSpc>
                <a:spcPct val="100000"/>
              </a:lnSpc>
              <a:spcBef>
                <a:spcPts val="0"/>
              </a:spcBef>
              <a:spcAft>
                <a:spcPts val="0"/>
              </a:spcAft>
              <a:buSzPts val="1400"/>
              <a:buFont typeface="Cabin"/>
              <a:buNone/>
              <a:defRPr sz="1400">
                <a:latin typeface="Poppins Medium"/>
                <a:ea typeface="Poppins Medium"/>
                <a:cs typeface="Poppins Medium"/>
                <a:sym typeface="Poppins Medium"/>
              </a:defRPr>
            </a:lvl1pPr>
            <a:lvl2pPr lvl="1" rtl="0">
              <a:spcBef>
                <a:spcPts val="0"/>
              </a:spcBef>
              <a:spcAft>
                <a:spcPts val="0"/>
              </a:spcAft>
              <a:buSzPts val="1400"/>
              <a:buFont typeface="Cabin"/>
              <a:buNone/>
              <a:defRPr>
                <a:latin typeface="Cabin"/>
                <a:ea typeface="Cabin"/>
                <a:cs typeface="Cabin"/>
                <a:sym typeface="Cabin"/>
              </a:defRPr>
            </a:lvl2pPr>
            <a:lvl3pPr lvl="2" rtl="0">
              <a:spcBef>
                <a:spcPts val="0"/>
              </a:spcBef>
              <a:spcAft>
                <a:spcPts val="0"/>
              </a:spcAft>
              <a:buSzPts val="1400"/>
              <a:buFont typeface="Cabin"/>
              <a:buNone/>
              <a:defRPr>
                <a:latin typeface="Cabin"/>
                <a:ea typeface="Cabin"/>
                <a:cs typeface="Cabin"/>
                <a:sym typeface="Cabin"/>
              </a:defRPr>
            </a:lvl3pPr>
            <a:lvl4pPr lvl="3" rtl="0">
              <a:spcBef>
                <a:spcPts val="0"/>
              </a:spcBef>
              <a:spcAft>
                <a:spcPts val="0"/>
              </a:spcAft>
              <a:buSzPts val="1400"/>
              <a:buFont typeface="Cabin"/>
              <a:buNone/>
              <a:defRPr>
                <a:latin typeface="Cabin"/>
                <a:ea typeface="Cabin"/>
                <a:cs typeface="Cabin"/>
                <a:sym typeface="Cabin"/>
              </a:defRPr>
            </a:lvl4pPr>
            <a:lvl5pPr lvl="4" rtl="0">
              <a:spcBef>
                <a:spcPts val="0"/>
              </a:spcBef>
              <a:spcAft>
                <a:spcPts val="0"/>
              </a:spcAft>
              <a:buSzPts val="1400"/>
              <a:buFont typeface="Cabin"/>
              <a:buNone/>
              <a:defRPr>
                <a:latin typeface="Cabin"/>
                <a:ea typeface="Cabin"/>
                <a:cs typeface="Cabin"/>
                <a:sym typeface="Cabin"/>
              </a:defRPr>
            </a:lvl5pPr>
            <a:lvl6pPr lvl="5" rtl="0">
              <a:spcBef>
                <a:spcPts val="0"/>
              </a:spcBef>
              <a:spcAft>
                <a:spcPts val="0"/>
              </a:spcAft>
              <a:buSzPts val="1400"/>
              <a:buFont typeface="Cabin"/>
              <a:buNone/>
              <a:defRPr>
                <a:latin typeface="Cabin"/>
                <a:ea typeface="Cabin"/>
                <a:cs typeface="Cabin"/>
                <a:sym typeface="Cabin"/>
              </a:defRPr>
            </a:lvl6pPr>
            <a:lvl7pPr lvl="6" rtl="0">
              <a:spcBef>
                <a:spcPts val="0"/>
              </a:spcBef>
              <a:spcAft>
                <a:spcPts val="0"/>
              </a:spcAft>
              <a:buSzPts val="1400"/>
              <a:buFont typeface="Cabin"/>
              <a:buNone/>
              <a:defRPr>
                <a:latin typeface="Cabin"/>
                <a:ea typeface="Cabin"/>
                <a:cs typeface="Cabin"/>
                <a:sym typeface="Cabin"/>
              </a:defRPr>
            </a:lvl7pPr>
            <a:lvl8pPr lvl="7" rtl="0">
              <a:spcBef>
                <a:spcPts val="0"/>
              </a:spcBef>
              <a:spcAft>
                <a:spcPts val="0"/>
              </a:spcAft>
              <a:buSzPts val="1400"/>
              <a:buFont typeface="Cabin"/>
              <a:buNone/>
              <a:defRPr>
                <a:latin typeface="Cabin"/>
                <a:ea typeface="Cabin"/>
                <a:cs typeface="Cabin"/>
                <a:sym typeface="Cabin"/>
              </a:defRPr>
            </a:lvl8pPr>
            <a:lvl9pPr lvl="8" rtl="0">
              <a:spcBef>
                <a:spcPts val="0"/>
              </a:spcBef>
              <a:spcAft>
                <a:spcPts val="0"/>
              </a:spcAft>
              <a:buSzPts val="1400"/>
              <a:buFont typeface="Cabin"/>
              <a:buNone/>
              <a:defRPr>
                <a:latin typeface="Cabin"/>
                <a:ea typeface="Cabin"/>
                <a:cs typeface="Cabin"/>
                <a:sym typeface="Cabin"/>
              </a:defRPr>
            </a:lvl9pPr>
          </a:lstStyle>
          <a:p/>
        </p:txBody>
      </p:sp>
      <p:sp>
        <p:nvSpPr>
          <p:cNvPr id="207" name="Google Shape;207;p13"/>
          <p:cNvSpPr txBox="1"/>
          <p:nvPr>
            <p:ph hasCustomPrompt="1" idx="7" type="title"/>
          </p:nvPr>
        </p:nvSpPr>
        <p:spPr>
          <a:xfrm>
            <a:off x="5771297" y="1306675"/>
            <a:ext cx="2458500" cy="420000"/>
          </a:xfrm>
          <a:prstGeom prst="rect">
            <a:avLst/>
          </a:prstGeom>
          <a:noFill/>
          <a:effectLst>
            <a:outerShdw rotWithShape="0" algn="bl" dist="28575">
              <a:schemeClr val="lt2"/>
            </a:outerShdw>
          </a:effectLst>
        </p:spPr>
        <p:txBody>
          <a:bodyPr anchorCtr="0" anchor="ctr" bIns="91425" lIns="91425" spcFirstLastPara="1" rIns="91425" wrap="square" tIns="91425">
            <a:noAutofit/>
          </a:bodyPr>
          <a:lstStyle>
            <a:lvl1pPr lvl="0" rtl="0" algn="ctr">
              <a:spcBef>
                <a:spcPts val="0"/>
              </a:spcBef>
              <a:spcAft>
                <a:spcPts val="0"/>
              </a:spcAft>
              <a:buSzPts val="2000"/>
              <a:buFont typeface="Poppins"/>
              <a:buNone/>
              <a:defRPr sz="2500"/>
            </a:lvl1pPr>
            <a:lvl2pPr lvl="1" rtl="0" algn="ctr">
              <a:spcBef>
                <a:spcPts val="0"/>
              </a:spcBef>
              <a:spcAft>
                <a:spcPts val="0"/>
              </a:spcAft>
              <a:buSzPts val="2000"/>
              <a:buFont typeface="Poppins"/>
              <a:buNone/>
              <a:defRPr b="1" sz="2000">
                <a:latin typeface="Poppins"/>
                <a:ea typeface="Poppins"/>
                <a:cs typeface="Poppins"/>
                <a:sym typeface="Poppins"/>
              </a:defRPr>
            </a:lvl2pPr>
            <a:lvl3pPr lvl="2" rtl="0" algn="ctr">
              <a:spcBef>
                <a:spcPts val="0"/>
              </a:spcBef>
              <a:spcAft>
                <a:spcPts val="0"/>
              </a:spcAft>
              <a:buSzPts val="2000"/>
              <a:buFont typeface="Poppins"/>
              <a:buNone/>
              <a:defRPr b="1" sz="2000">
                <a:latin typeface="Poppins"/>
                <a:ea typeface="Poppins"/>
                <a:cs typeface="Poppins"/>
                <a:sym typeface="Poppins"/>
              </a:defRPr>
            </a:lvl3pPr>
            <a:lvl4pPr lvl="3" rtl="0" algn="ctr">
              <a:spcBef>
                <a:spcPts val="0"/>
              </a:spcBef>
              <a:spcAft>
                <a:spcPts val="0"/>
              </a:spcAft>
              <a:buSzPts val="2000"/>
              <a:buFont typeface="Poppins"/>
              <a:buNone/>
              <a:defRPr b="1" sz="2000">
                <a:latin typeface="Poppins"/>
                <a:ea typeface="Poppins"/>
                <a:cs typeface="Poppins"/>
                <a:sym typeface="Poppins"/>
              </a:defRPr>
            </a:lvl4pPr>
            <a:lvl5pPr lvl="4" rtl="0" algn="ctr">
              <a:spcBef>
                <a:spcPts val="0"/>
              </a:spcBef>
              <a:spcAft>
                <a:spcPts val="0"/>
              </a:spcAft>
              <a:buSzPts val="2000"/>
              <a:buFont typeface="Poppins"/>
              <a:buNone/>
              <a:defRPr b="1" sz="2000">
                <a:latin typeface="Poppins"/>
                <a:ea typeface="Poppins"/>
                <a:cs typeface="Poppins"/>
                <a:sym typeface="Poppins"/>
              </a:defRPr>
            </a:lvl5pPr>
            <a:lvl6pPr lvl="5" rtl="0" algn="ctr">
              <a:spcBef>
                <a:spcPts val="0"/>
              </a:spcBef>
              <a:spcAft>
                <a:spcPts val="0"/>
              </a:spcAft>
              <a:buSzPts val="2000"/>
              <a:buFont typeface="Poppins"/>
              <a:buNone/>
              <a:defRPr b="1" sz="2000">
                <a:latin typeface="Poppins"/>
                <a:ea typeface="Poppins"/>
                <a:cs typeface="Poppins"/>
                <a:sym typeface="Poppins"/>
              </a:defRPr>
            </a:lvl6pPr>
            <a:lvl7pPr lvl="6" rtl="0" algn="ctr">
              <a:spcBef>
                <a:spcPts val="0"/>
              </a:spcBef>
              <a:spcAft>
                <a:spcPts val="0"/>
              </a:spcAft>
              <a:buSzPts val="2000"/>
              <a:buFont typeface="Poppins"/>
              <a:buNone/>
              <a:defRPr b="1" sz="2000">
                <a:latin typeface="Poppins"/>
                <a:ea typeface="Poppins"/>
                <a:cs typeface="Poppins"/>
                <a:sym typeface="Poppins"/>
              </a:defRPr>
            </a:lvl7pPr>
            <a:lvl8pPr lvl="7" rtl="0" algn="ctr">
              <a:spcBef>
                <a:spcPts val="0"/>
              </a:spcBef>
              <a:spcAft>
                <a:spcPts val="0"/>
              </a:spcAft>
              <a:buSzPts val="2000"/>
              <a:buFont typeface="Poppins"/>
              <a:buNone/>
              <a:defRPr b="1" sz="2000">
                <a:latin typeface="Poppins"/>
                <a:ea typeface="Poppins"/>
                <a:cs typeface="Poppins"/>
                <a:sym typeface="Poppins"/>
              </a:defRPr>
            </a:lvl8pPr>
            <a:lvl9pPr lvl="8" rtl="0" algn="ctr">
              <a:spcBef>
                <a:spcPts val="0"/>
              </a:spcBef>
              <a:spcAft>
                <a:spcPts val="0"/>
              </a:spcAft>
              <a:buSzPts val="2000"/>
              <a:buFont typeface="Poppins"/>
              <a:buNone/>
              <a:defRPr b="1" sz="2000">
                <a:latin typeface="Poppins"/>
                <a:ea typeface="Poppins"/>
                <a:cs typeface="Poppins"/>
                <a:sym typeface="Poppins"/>
              </a:defRPr>
            </a:lvl9pPr>
          </a:lstStyle>
          <a:p>
            <a:r>
              <a:t>xx%</a:t>
            </a:r>
          </a:p>
        </p:txBody>
      </p:sp>
      <p:sp>
        <p:nvSpPr>
          <p:cNvPr id="208" name="Google Shape;208;p13"/>
          <p:cNvSpPr txBox="1"/>
          <p:nvPr>
            <p:ph idx="8" type="subTitle"/>
          </p:nvPr>
        </p:nvSpPr>
        <p:spPr>
          <a:xfrm>
            <a:off x="5771311" y="1726686"/>
            <a:ext cx="2458500" cy="420000"/>
          </a:xfrm>
          <a:prstGeom prst="rect">
            <a:avLst/>
          </a:prstGeom>
          <a:noFill/>
        </p:spPr>
        <p:txBody>
          <a:bodyPr anchorCtr="0" anchor="b" bIns="91425" lIns="91425" spcFirstLastPara="1" rIns="91425" wrap="square" tIns="91425">
            <a:noAutofit/>
          </a:bodyPr>
          <a:lstStyle>
            <a:lvl1pPr lvl="0" rtl="0" algn="ctr">
              <a:lnSpc>
                <a:spcPct val="100000"/>
              </a:lnSpc>
              <a:spcBef>
                <a:spcPts val="0"/>
              </a:spcBef>
              <a:spcAft>
                <a:spcPts val="0"/>
              </a:spcAft>
              <a:buSzPts val="1400"/>
              <a:buFont typeface="Cabin"/>
              <a:buNone/>
              <a:defRPr sz="2000">
                <a:latin typeface="Dela Gothic One"/>
                <a:ea typeface="Dela Gothic One"/>
                <a:cs typeface="Dela Gothic One"/>
                <a:sym typeface="Dela Gothic One"/>
              </a:defRPr>
            </a:lvl1pPr>
            <a:lvl2pPr lvl="1" rtl="0">
              <a:spcBef>
                <a:spcPts val="0"/>
              </a:spcBef>
              <a:spcAft>
                <a:spcPts val="0"/>
              </a:spcAft>
              <a:buSzPts val="1400"/>
              <a:buFont typeface="Cabin"/>
              <a:buNone/>
              <a:defRPr>
                <a:latin typeface="Cabin"/>
                <a:ea typeface="Cabin"/>
                <a:cs typeface="Cabin"/>
                <a:sym typeface="Cabin"/>
              </a:defRPr>
            </a:lvl2pPr>
            <a:lvl3pPr lvl="2" rtl="0">
              <a:spcBef>
                <a:spcPts val="0"/>
              </a:spcBef>
              <a:spcAft>
                <a:spcPts val="0"/>
              </a:spcAft>
              <a:buSzPts val="1400"/>
              <a:buFont typeface="Cabin"/>
              <a:buNone/>
              <a:defRPr>
                <a:latin typeface="Cabin"/>
                <a:ea typeface="Cabin"/>
                <a:cs typeface="Cabin"/>
                <a:sym typeface="Cabin"/>
              </a:defRPr>
            </a:lvl3pPr>
            <a:lvl4pPr lvl="3" rtl="0">
              <a:spcBef>
                <a:spcPts val="0"/>
              </a:spcBef>
              <a:spcAft>
                <a:spcPts val="0"/>
              </a:spcAft>
              <a:buSzPts val="1400"/>
              <a:buFont typeface="Cabin"/>
              <a:buNone/>
              <a:defRPr>
                <a:latin typeface="Cabin"/>
                <a:ea typeface="Cabin"/>
                <a:cs typeface="Cabin"/>
                <a:sym typeface="Cabin"/>
              </a:defRPr>
            </a:lvl4pPr>
            <a:lvl5pPr lvl="4" rtl="0">
              <a:spcBef>
                <a:spcPts val="0"/>
              </a:spcBef>
              <a:spcAft>
                <a:spcPts val="0"/>
              </a:spcAft>
              <a:buSzPts val="1400"/>
              <a:buFont typeface="Cabin"/>
              <a:buNone/>
              <a:defRPr>
                <a:latin typeface="Cabin"/>
                <a:ea typeface="Cabin"/>
                <a:cs typeface="Cabin"/>
                <a:sym typeface="Cabin"/>
              </a:defRPr>
            </a:lvl5pPr>
            <a:lvl6pPr lvl="5" rtl="0">
              <a:spcBef>
                <a:spcPts val="0"/>
              </a:spcBef>
              <a:spcAft>
                <a:spcPts val="0"/>
              </a:spcAft>
              <a:buSzPts val="1400"/>
              <a:buFont typeface="Cabin"/>
              <a:buNone/>
              <a:defRPr>
                <a:latin typeface="Cabin"/>
                <a:ea typeface="Cabin"/>
                <a:cs typeface="Cabin"/>
                <a:sym typeface="Cabin"/>
              </a:defRPr>
            </a:lvl6pPr>
            <a:lvl7pPr lvl="6" rtl="0">
              <a:spcBef>
                <a:spcPts val="0"/>
              </a:spcBef>
              <a:spcAft>
                <a:spcPts val="0"/>
              </a:spcAft>
              <a:buSzPts val="1400"/>
              <a:buFont typeface="Cabin"/>
              <a:buNone/>
              <a:defRPr>
                <a:latin typeface="Cabin"/>
                <a:ea typeface="Cabin"/>
                <a:cs typeface="Cabin"/>
                <a:sym typeface="Cabin"/>
              </a:defRPr>
            </a:lvl7pPr>
            <a:lvl8pPr lvl="7" rtl="0">
              <a:spcBef>
                <a:spcPts val="0"/>
              </a:spcBef>
              <a:spcAft>
                <a:spcPts val="0"/>
              </a:spcAft>
              <a:buSzPts val="1400"/>
              <a:buFont typeface="Cabin"/>
              <a:buNone/>
              <a:defRPr>
                <a:latin typeface="Cabin"/>
                <a:ea typeface="Cabin"/>
                <a:cs typeface="Cabin"/>
                <a:sym typeface="Cabin"/>
              </a:defRPr>
            </a:lvl8pPr>
            <a:lvl9pPr lvl="8" rtl="0">
              <a:spcBef>
                <a:spcPts val="0"/>
              </a:spcBef>
              <a:spcAft>
                <a:spcPts val="0"/>
              </a:spcAft>
              <a:buSzPts val="1400"/>
              <a:buFont typeface="Cabin"/>
              <a:buNone/>
              <a:defRPr>
                <a:latin typeface="Cabin"/>
                <a:ea typeface="Cabin"/>
                <a:cs typeface="Cabin"/>
                <a:sym typeface="Cabin"/>
              </a:defRPr>
            </a:lvl9pPr>
          </a:lstStyle>
          <a:p/>
        </p:txBody>
      </p:sp>
      <p:sp>
        <p:nvSpPr>
          <p:cNvPr id="209" name="Google Shape;209;p13"/>
          <p:cNvSpPr txBox="1"/>
          <p:nvPr>
            <p:ph idx="9" type="subTitle"/>
          </p:nvPr>
        </p:nvSpPr>
        <p:spPr>
          <a:xfrm>
            <a:off x="5771299" y="3882721"/>
            <a:ext cx="2458500" cy="577800"/>
          </a:xfrm>
          <a:prstGeom prst="rect">
            <a:avLst/>
          </a:prstGeom>
          <a:noFill/>
        </p:spPr>
        <p:txBody>
          <a:bodyPr anchorCtr="0" anchor="t" bIns="91425" lIns="91425" spcFirstLastPara="1" rIns="91425" wrap="square" tIns="91425">
            <a:noAutofit/>
          </a:bodyPr>
          <a:lstStyle>
            <a:lvl1pPr lvl="0" rtl="0" algn="ctr">
              <a:lnSpc>
                <a:spcPct val="100000"/>
              </a:lnSpc>
              <a:spcBef>
                <a:spcPts val="0"/>
              </a:spcBef>
              <a:spcAft>
                <a:spcPts val="0"/>
              </a:spcAft>
              <a:buSzPts val="1400"/>
              <a:buFont typeface="Cabin"/>
              <a:buNone/>
              <a:defRPr sz="1400">
                <a:latin typeface="Poppins Medium"/>
                <a:ea typeface="Poppins Medium"/>
                <a:cs typeface="Poppins Medium"/>
                <a:sym typeface="Poppins Medium"/>
              </a:defRPr>
            </a:lvl1pPr>
            <a:lvl2pPr lvl="1" rtl="0">
              <a:spcBef>
                <a:spcPts val="0"/>
              </a:spcBef>
              <a:spcAft>
                <a:spcPts val="0"/>
              </a:spcAft>
              <a:buSzPts val="1400"/>
              <a:buFont typeface="Cabin"/>
              <a:buNone/>
              <a:defRPr>
                <a:latin typeface="Cabin"/>
                <a:ea typeface="Cabin"/>
                <a:cs typeface="Cabin"/>
                <a:sym typeface="Cabin"/>
              </a:defRPr>
            </a:lvl2pPr>
            <a:lvl3pPr lvl="2" rtl="0">
              <a:spcBef>
                <a:spcPts val="0"/>
              </a:spcBef>
              <a:spcAft>
                <a:spcPts val="0"/>
              </a:spcAft>
              <a:buSzPts val="1400"/>
              <a:buFont typeface="Cabin"/>
              <a:buNone/>
              <a:defRPr>
                <a:latin typeface="Cabin"/>
                <a:ea typeface="Cabin"/>
                <a:cs typeface="Cabin"/>
                <a:sym typeface="Cabin"/>
              </a:defRPr>
            </a:lvl3pPr>
            <a:lvl4pPr lvl="3" rtl="0">
              <a:spcBef>
                <a:spcPts val="0"/>
              </a:spcBef>
              <a:spcAft>
                <a:spcPts val="0"/>
              </a:spcAft>
              <a:buSzPts val="1400"/>
              <a:buFont typeface="Cabin"/>
              <a:buNone/>
              <a:defRPr>
                <a:latin typeface="Cabin"/>
                <a:ea typeface="Cabin"/>
                <a:cs typeface="Cabin"/>
                <a:sym typeface="Cabin"/>
              </a:defRPr>
            </a:lvl4pPr>
            <a:lvl5pPr lvl="4" rtl="0">
              <a:spcBef>
                <a:spcPts val="0"/>
              </a:spcBef>
              <a:spcAft>
                <a:spcPts val="0"/>
              </a:spcAft>
              <a:buSzPts val="1400"/>
              <a:buFont typeface="Cabin"/>
              <a:buNone/>
              <a:defRPr>
                <a:latin typeface="Cabin"/>
                <a:ea typeface="Cabin"/>
                <a:cs typeface="Cabin"/>
                <a:sym typeface="Cabin"/>
              </a:defRPr>
            </a:lvl5pPr>
            <a:lvl6pPr lvl="5" rtl="0">
              <a:spcBef>
                <a:spcPts val="0"/>
              </a:spcBef>
              <a:spcAft>
                <a:spcPts val="0"/>
              </a:spcAft>
              <a:buSzPts val="1400"/>
              <a:buFont typeface="Cabin"/>
              <a:buNone/>
              <a:defRPr>
                <a:latin typeface="Cabin"/>
                <a:ea typeface="Cabin"/>
                <a:cs typeface="Cabin"/>
                <a:sym typeface="Cabin"/>
              </a:defRPr>
            </a:lvl6pPr>
            <a:lvl7pPr lvl="6" rtl="0">
              <a:spcBef>
                <a:spcPts val="0"/>
              </a:spcBef>
              <a:spcAft>
                <a:spcPts val="0"/>
              </a:spcAft>
              <a:buSzPts val="1400"/>
              <a:buFont typeface="Cabin"/>
              <a:buNone/>
              <a:defRPr>
                <a:latin typeface="Cabin"/>
                <a:ea typeface="Cabin"/>
                <a:cs typeface="Cabin"/>
                <a:sym typeface="Cabin"/>
              </a:defRPr>
            </a:lvl7pPr>
            <a:lvl8pPr lvl="7" rtl="0">
              <a:spcBef>
                <a:spcPts val="0"/>
              </a:spcBef>
              <a:spcAft>
                <a:spcPts val="0"/>
              </a:spcAft>
              <a:buSzPts val="1400"/>
              <a:buFont typeface="Cabin"/>
              <a:buNone/>
              <a:defRPr>
                <a:latin typeface="Cabin"/>
                <a:ea typeface="Cabin"/>
                <a:cs typeface="Cabin"/>
                <a:sym typeface="Cabin"/>
              </a:defRPr>
            </a:lvl8pPr>
            <a:lvl9pPr lvl="8" rtl="0">
              <a:spcBef>
                <a:spcPts val="0"/>
              </a:spcBef>
              <a:spcAft>
                <a:spcPts val="0"/>
              </a:spcAft>
              <a:buSzPts val="1400"/>
              <a:buFont typeface="Cabin"/>
              <a:buNone/>
              <a:defRPr>
                <a:latin typeface="Cabin"/>
                <a:ea typeface="Cabin"/>
                <a:cs typeface="Cabin"/>
                <a:sym typeface="Cabin"/>
              </a:defRPr>
            </a:lvl9pPr>
          </a:lstStyle>
          <a:p/>
        </p:txBody>
      </p:sp>
      <p:sp>
        <p:nvSpPr>
          <p:cNvPr id="210" name="Google Shape;210;p13"/>
          <p:cNvSpPr txBox="1"/>
          <p:nvPr>
            <p:ph hasCustomPrompt="1" idx="13" type="title"/>
          </p:nvPr>
        </p:nvSpPr>
        <p:spPr>
          <a:xfrm>
            <a:off x="5771297" y="2966525"/>
            <a:ext cx="2458500" cy="420000"/>
          </a:xfrm>
          <a:prstGeom prst="rect">
            <a:avLst/>
          </a:prstGeom>
          <a:noFill/>
          <a:effectLst>
            <a:outerShdw rotWithShape="0" algn="bl" dist="28575">
              <a:schemeClr val="lt2"/>
            </a:outerShdw>
          </a:effectLst>
        </p:spPr>
        <p:txBody>
          <a:bodyPr anchorCtr="0" anchor="ctr" bIns="91425" lIns="91425" spcFirstLastPara="1" rIns="91425" wrap="square" tIns="91425">
            <a:noAutofit/>
          </a:bodyPr>
          <a:lstStyle>
            <a:lvl1pPr lvl="0" rtl="0" algn="ctr">
              <a:spcBef>
                <a:spcPts val="0"/>
              </a:spcBef>
              <a:spcAft>
                <a:spcPts val="0"/>
              </a:spcAft>
              <a:buSzPts val="2000"/>
              <a:buFont typeface="Poppins"/>
              <a:buNone/>
              <a:defRPr sz="2500"/>
            </a:lvl1pPr>
            <a:lvl2pPr lvl="1" rtl="0" algn="ctr">
              <a:spcBef>
                <a:spcPts val="0"/>
              </a:spcBef>
              <a:spcAft>
                <a:spcPts val="0"/>
              </a:spcAft>
              <a:buSzPts val="2000"/>
              <a:buFont typeface="Poppins"/>
              <a:buNone/>
              <a:defRPr b="1" sz="2000">
                <a:latin typeface="Poppins"/>
                <a:ea typeface="Poppins"/>
                <a:cs typeface="Poppins"/>
                <a:sym typeface="Poppins"/>
              </a:defRPr>
            </a:lvl2pPr>
            <a:lvl3pPr lvl="2" rtl="0" algn="ctr">
              <a:spcBef>
                <a:spcPts val="0"/>
              </a:spcBef>
              <a:spcAft>
                <a:spcPts val="0"/>
              </a:spcAft>
              <a:buSzPts val="2000"/>
              <a:buFont typeface="Poppins"/>
              <a:buNone/>
              <a:defRPr b="1" sz="2000">
                <a:latin typeface="Poppins"/>
                <a:ea typeface="Poppins"/>
                <a:cs typeface="Poppins"/>
                <a:sym typeface="Poppins"/>
              </a:defRPr>
            </a:lvl3pPr>
            <a:lvl4pPr lvl="3" rtl="0" algn="ctr">
              <a:spcBef>
                <a:spcPts val="0"/>
              </a:spcBef>
              <a:spcAft>
                <a:spcPts val="0"/>
              </a:spcAft>
              <a:buSzPts val="2000"/>
              <a:buFont typeface="Poppins"/>
              <a:buNone/>
              <a:defRPr b="1" sz="2000">
                <a:latin typeface="Poppins"/>
                <a:ea typeface="Poppins"/>
                <a:cs typeface="Poppins"/>
                <a:sym typeface="Poppins"/>
              </a:defRPr>
            </a:lvl4pPr>
            <a:lvl5pPr lvl="4" rtl="0" algn="ctr">
              <a:spcBef>
                <a:spcPts val="0"/>
              </a:spcBef>
              <a:spcAft>
                <a:spcPts val="0"/>
              </a:spcAft>
              <a:buSzPts val="2000"/>
              <a:buFont typeface="Poppins"/>
              <a:buNone/>
              <a:defRPr b="1" sz="2000">
                <a:latin typeface="Poppins"/>
                <a:ea typeface="Poppins"/>
                <a:cs typeface="Poppins"/>
                <a:sym typeface="Poppins"/>
              </a:defRPr>
            </a:lvl5pPr>
            <a:lvl6pPr lvl="5" rtl="0" algn="ctr">
              <a:spcBef>
                <a:spcPts val="0"/>
              </a:spcBef>
              <a:spcAft>
                <a:spcPts val="0"/>
              </a:spcAft>
              <a:buSzPts val="2000"/>
              <a:buFont typeface="Poppins"/>
              <a:buNone/>
              <a:defRPr b="1" sz="2000">
                <a:latin typeface="Poppins"/>
                <a:ea typeface="Poppins"/>
                <a:cs typeface="Poppins"/>
                <a:sym typeface="Poppins"/>
              </a:defRPr>
            </a:lvl6pPr>
            <a:lvl7pPr lvl="6" rtl="0" algn="ctr">
              <a:spcBef>
                <a:spcPts val="0"/>
              </a:spcBef>
              <a:spcAft>
                <a:spcPts val="0"/>
              </a:spcAft>
              <a:buSzPts val="2000"/>
              <a:buFont typeface="Poppins"/>
              <a:buNone/>
              <a:defRPr b="1" sz="2000">
                <a:latin typeface="Poppins"/>
                <a:ea typeface="Poppins"/>
                <a:cs typeface="Poppins"/>
                <a:sym typeface="Poppins"/>
              </a:defRPr>
            </a:lvl7pPr>
            <a:lvl8pPr lvl="7" rtl="0" algn="ctr">
              <a:spcBef>
                <a:spcPts val="0"/>
              </a:spcBef>
              <a:spcAft>
                <a:spcPts val="0"/>
              </a:spcAft>
              <a:buSzPts val="2000"/>
              <a:buFont typeface="Poppins"/>
              <a:buNone/>
              <a:defRPr b="1" sz="2000">
                <a:latin typeface="Poppins"/>
                <a:ea typeface="Poppins"/>
                <a:cs typeface="Poppins"/>
                <a:sym typeface="Poppins"/>
              </a:defRPr>
            </a:lvl8pPr>
            <a:lvl9pPr lvl="8" rtl="0" algn="ctr">
              <a:spcBef>
                <a:spcPts val="0"/>
              </a:spcBef>
              <a:spcAft>
                <a:spcPts val="0"/>
              </a:spcAft>
              <a:buSzPts val="2000"/>
              <a:buFont typeface="Poppins"/>
              <a:buNone/>
              <a:defRPr b="1" sz="2000">
                <a:latin typeface="Poppins"/>
                <a:ea typeface="Poppins"/>
                <a:cs typeface="Poppins"/>
                <a:sym typeface="Poppins"/>
              </a:defRPr>
            </a:lvl9pPr>
          </a:lstStyle>
          <a:p>
            <a:r>
              <a:t>xx%</a:t>
            </a:r>
          </a:p>
        </p:txBody>
      </p:sp>
      <p:sp>
        <p:nvSpPr>
          <p:cNvPr id="211" name="Google Shape;211;p13"/>
          <p:cNvSpPr txBox="1"/>
          <p:nvPr>
            <p:ph idx="14" type="subTitle"/>
          </p:nvPr>
        </p:nvSpPr>
        <p:spPr>
          <a:xfrm>
            <a:off x="5771311" y="3386536"/>
            <a:ext cx="2458500" cy="420000"/>
          </a:xfrm>
          <a:prstGeom prst="rect">
            <a:avLst/>
          </a:prstGeom>
          <a:noFill/>
        </p:spPr>
        <p:txBody>
          <a:bodyPr anchorCtr="0" anchor="b" bIns="91425" lIns="91425" spcFirstLastPara="1" rIns="91425" wrap="square" tIns="91425">
            <a:noAutofit/>
          </a:bodyPr>
          <a:lstStyle>
            <a:lvl1pPr lvl="0" rtl="0" algn="ctr">
              <a:lnSpc>
                <a:spcPct val="100000"/>
              </a:lnSpc>
              <a:spcBef>
                <a:spcPts val="0"/>
              </a:spcBef>
              <a:spcAft>
                <a:spcPts val="0"/>
              </a:spcAft>
              <a:buSzPts val="1400"/>
              <a:buFont typeface="Cabin"/>
              <a:buNone/>
              <a:defRPr sz="2000">
                <a:latin typeface="Dela Gothic One"/>
                <a:ea typeface="Dela Gothic One"/>
                <a:cs typeface="Dela Gothic One"/>
                <a:sym typeface="Dela Gothic One"/>
              </a:defRPr>
            </a:lvl1pPr>
            <a:lvl2pPr lvl="1" rtl="0">
              <a:spcBef>
                <a:spcPts val="0"/>
              </a:spcBef>
              <a:spcAft>
                <a:spcPts val="0"/>
              </a:spcAft>
              <a:buSzPts val="1400"/>
              <a:buFont typeface="Cabin"/>
              <a:buNone/>
              <a:defRPr>
                <a:latin typeface="Cabin"/>
                <a:ea typeface="Cabin"/>
                <a:cs typeface="Cabin"/>
                <a:sym typeface="Cabin"/>
              </a:defRPr>
            </a:lvl2pPr>
            <a:lvl3pPr lvl="2" rtl="0">
              <a:spcBef>
                <a:spcPts val="0"/>
              </a:spcBef>
              <a:spcAft>
                <a:spcPts val="0"/>
              </a:spcAft>
              <a:buSzPts val="1400"/>
              <a:buFont typeface="Cabin"/>
              <a:buNone/>
              <a:defRPr>
                <a:latin typeface="Cabin"/>
                <a:ea typeface="Cabin"/>
                <a:cs typeface="Cabin"/>
                <a:sym typeface="Cabin"/>
              </a:defRPr>
            </a:lvl3pPr>
            <a:lvl4pPr lvl="3" rtl="0">
              <a:spcBef>
                <a:spcPts val="0"/>
              </a:spcBef>
              <a:spcAft>
                <a:spcPts val="0"/>
              </a:spcAft>
              <a:buSzPts val="1400"/>
              <a:buFont typeface="Cabin"/>
              <a:buNone/>
              <a:defRPr>
                <a:latin typeface="Cabin"/>
                <a:ea typeface="Cabin"/>
                <a:cs typeface="Cabin"/>
                <a:sym typeface="Cabin"/>
              </a:defRPr>
            </a:lvl4pPr>
            <a:lvl5pPr lvl="4" rtl="0">
              <a:spcBef>
                <a:spcPts val="0"/>
              </a:spcBef>
              <a:spcAft>
                <a:spcPts val="0"/>
              </a:spcAft>
              <a:buSzPts val="1400"/>
              <a:buFont typeface="Cabin"/>
              <a:buNone/>
              <a:defRPr>
                <a:latin typeface="Cabin"/>
                <a:ea typeface="Cabin"/>
                <a:cs typeface="Cabin"/>
                <a:sym typeface="Cabin"/>
              </a:defRPr>
            </a:lvl5pPr>
            <a:lvl6pPr lvl="5" rtl="0">
              <a:spcBef>
                <a:spcPts val="0"/>
              </a:spcBef>
              <a:spcAft>
                <a:spcPts val="0"/>
              </a:spcAft>
              <a:buSzPts val="1400"/>
              <a:buFont typeface="Cabin"/>
              <a:buNone/>
              <a:defRPr>
                <a:latin typeface="Cabin"/>
                <a:ea typeface="Cabin"/>
                <a:cs typeface="Cabin"/>
                <a:sym typeface="Cabin"/>
              </a:defRPr>
            </a:lvl6pPr>
            <a:lvl7pPr lvl="6" rtl="0">
              <a:spcBef>
                <a:spcPts val="0"/>
              </a:spcBef>
              <a:spcAft>
                <a:spcPts val="0"/>
              </a:spcAft>
              <a:buSzPts val="1400"/>
              <a:buFont typeface="Cabin"/>
              <a:buNone/>
              <a:defRPr>
                <a:latin typeface="Cabin"/>
                <a:ea typeface="Cabin"/>
                <a:cs typeface="Cabin"/>
                <a:sym typeface="Cabin"/>
              </a:defRPr>
            </a:lvl7pPr>
            <a:lvl8pPr lvl="7" rtl="0">
              <a:spcBef>
                <a:spcPts val="0"/>
              </a:spcBef>
              <a:spcAft>
                <a:spcPts val="0"/>
              </a:spcAft>
              <a:buSzPts val="1400"/>
              <a:buFont typeface="Cabin"/>
              <a:buNone/>
              <a:defRPr>
                <a:latin typeface="Cabin"/>
                <a:ea typeface="Cabin"/>
                <a:cs typeface="Cabin"/>
                <a:sym typeface="Cabin"/>
              </a:defRPr>
            </a:lvl8pPr>
            <a:lvl9pPr lvl="8" rtl="0">
              <a:spcBef>
                <a:spcPts val="0"/>
              </a:spcBef>
              <a:spcAft>
                <a:spcPts val="0"/>
              </a:spcAft>
              <a:buSzPts val="1400"/>
              <a:buFont typeface="Cabin"/>
              <a:buNone/>
              <a:defRPr>
                <a:latin typeface="Cabin"/>
                <a:ea typeface="Cabin"/>
                <a:cs typeface="Cabin"/>
                <a:sym typeface="Cabin"/>
              </a:defRPr>
            </a:lvl9pPr>
          </a:lstStyle>
          <a:p/>
        </p:txBody>
      </p:sp>
      <p:sp>
        <p:nvSpPr>
          <p:cNvPr id="212" name="Google Shape;212;p13"/>
          <p:cNvSpPr txBox="1"/>
          <p:nvPr>
            <p:ph idx="15" type="ctrTitle"/>
          </p:nvPr>
        </p:nvSpPr>
        <p:spPr>
          <a:xfrm>
            <a:off x="713250" y="393419"/>
            <a:ext cx="7717500" cy="577800"/>
          </a:xfrm>
          <a:prstGeom prst="rect">
            <a:avLst/>
          </a:prstGeom>
          <a:noFill/>
        </p:spPr>
        <p:txBody>
          <a:bodyPr anchorCtr="0" anchor="t" bIns="91425" lIns="91425" spcFirstLastPara="1" rIns="91425" wrap="square" tIns="91425">
            <a:noAutofit/>
          </a:bodyPr>
          <a:lstStyle>
            <a:lvl1pPr lvl="0" rtl="0" algn="ctr">
              <a:spcBef>
                <a:spcPts val="0"/>
              </a:spcBef>
              <a:spcAft>
                <a:spcPts val="0"/>
              </a:spcAft>
              <a:buSzPts val="3000"/>
              <a:buNone/>
              <a:defRPr/>
            </a:lvl1pPr>
            <a:lvl2pPr lvl="1" rtl="0" algn="ctr">
              <a:spcBef>
                <a:spcPts val="0"/>
              </a:spcBef>
              <a:spcAft>
                <a:spcPts val="0"/>
              </a:spcAft>
              <a:buSzPts val="1800"/>
              <a:buNone/>
              <a:defRPr sz="1800"/>
            </a:lvl2pPr>
            <a:lvl3pPr lvl="2" rtl="0" algn="ctr">
              <a:spcBef>
                <a:spcPts val="0"/>
              </a:spcBef>
              <a:spcAft>
                <a:spcPts val="0"/>
              </a:spcAft>
              <a:buSzPts val="1800"/>
              <a:buNone/>
              <a:defRPr sz="1800"/>
            </a:lvl3pPr>
            <a:lvl4pPr lvl="3" rtl="0" algn="ctr">
              <a:spcBef>
                <a:spcPts val="0"/>
              </a:spcBef>
              <a:spcAft>
                <a:spcPts val="0"/>
              </a:spcAft>
              <a:buSzPts val="1800"/>
              <a:buNone/>
              <a:defRPr sz="1800"/>
            </a:lvl4pPr>
            <a:lvl5pPr lvl="4" rtl="0" algn="ctr">
              <a:spcBef>
                <a:spcPts val="0"/>
              </a:spcBef>
              <a:spcAft>
                <a:spcPts val="0"/>
              </a:spcAft>
              <a:buSzPts val="1800"/>
              <a:buNone/>
              <a:defRPr sz="1800"/>
            </a:lvl5pPr>
            <a:lvl6pPr lvl="5" rtl="0" algn="ctr">
              <a:spcBef>
                <a:spcPts val="0"/>
              </a:spcBef>
              <a:spcAft>
                <a:spcPts val="0"/>
              </a:spcAft>
              <a:buSzPts val="1800"/>
              <a:buNone/>
              <a:defRPr sz="1800"/>
            </a:lvl6pPr>
            <a:lvl7pPr lvl="6" rtl="0" algn="ctr">
              <a:spcBef>
                <a:spcPts val="0"/>
              </a:spcBef>
              <a:spcAft>
                <a:spcPts val="0"/>
              </a:spcAft>
              <a:buSzPts val="1800"/>
              <a:buNone/>
              <a:defRPr sz="1800"/>
            </a:lvl7pPr>
            <a:lvl8pPr lvl="7" rtl="0" algn="ctr">
              <a:spcBef>
                <a:spcPts val="0"/>
              </a:spcBef>
              <a:spcAft>
                <a:spcPts val="0"/>
              </a:spcAft>
              <a:buSzPts val="1800"/>
              <a:buNone/>
              <a:defRPr sz="1800"/>
            </a:lvl8pPr>
            <a:lvl9pPr lvl="8" rtl="0" algn="ctr">
              <a:spcBef>
                <a:spcPts val="0"/>
              </a:spcBef>
              <a:spcAft>
                <a:spcPts val="0"/>
              </a:spcAft>
              <a:buSzPts val="1800"/>
              <a:buNone/>
              <a:defRPr sz="1800"/>
            </a:lvl9pPr>
          </a:lstStyle>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Quote">
  <p:cSld name="CUSTOM_1">
    <p:spTree>
      <p:nvGrpSpPr>
        <p:cNvPr id="213" name="Shape 213"/>
        <p:cNvGrpSpPr/>
        <p:nvPr/>
      </p:nvGrpSpPr>
      <p:grpSpPr>
        <a:xfrm>
          <a:off x="0" y="0"/>
          <a:ext cx="0" cy="0"/>
          <a:chOff x="0" y="0"/>
          <a:chExt cx="0" cy="0"/>
        </a:xfrm>
      </p:grpSpPr>
      <p:sp>
        <p:nvSpPr>
          <p:cNvPr id="214" name="Google Shape;214;p14"/>
          <p:cNvSpPr txBox="1"/>
          <p:nvPr>
            <p:ph idx="1" type="subTitle"/>
          </p:nvPr>
        </p:nvSpPr>
        <p:spPr>
          <a:xfrm>
            <a:off x="2923319" y="1594087"/>
            <a:ext cx="5332500" cy="1588200"/>
          </a:xfrm>
          <a:prstGeom prst="rect">
            <a:avLst/>
          </a:prstGeom>
          <a:noFill/>
        </p:spPr>
        <p:txBody>
          <a:bodyPr anchorCtr="0" anchor="b" bIns="91425" lIns="91425" spcFirstLastPara="1" rIns="91425" wrap="square" tIns="91425">
            <a:noAutofit/>
          </a:bodyPr>
          <a:lstStyle>
            <a:lvl1pPr lvl="0" rtl="0" algn="ctr">
              <a:lnSpc>
                <a:spcPct val="100000"/>
              </a:lnSpc>
              <a:spcBef>
                <a:spcPts val="0"/>
              </a:spcBef>
              <a:spcAft>
                <a:spcPts val="0"/>
              </a:spcAft>
              <a:buSzPts val="1600"/>
              <a:buFont typeface="Poppins Medium"/>
              <a:buNone/>
              <a:defRPr sz="2500">
                <a:latin typeface="Poppins Medium"/>
                <a:ea typeface="Poppins Medium"/>
                <a:cs typeface="Poppins Medium"/>
                <a:sym typeface="Poppins Medium"/>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215" name="Google Shape;215;p14"/>
          <p:cNvSpPr txBox="1"/>
          <p:nvPr>
            <p:ph type="title"/>
          </p:nvPr>
        </p:nvSpPr>
        <p:spPr>
          <a:xfrm>
            <a:off x="2923319" y="3182274"/>
            <a:ext cx="5332500" cy="542100"/>
          </a:xfrm>
          <a:prstGeom prst="rect">
            <a:avLst/>
          </a:prstGeom>
          <a:noFill/>
        </p:spPr>
        <p:txBody>
          <a:bodyPr anchorCtr="0" anchor="t" bIns="91425" lIns="91425" spcFirstLastPara="1" rIns="91425" wrap="square" tIns="91425">
            <a:noAutofit/>
          </a:bodyPr>
          <a:lstStyle>
            <a:lvl1pPr lvl="0" rtl="0" algn="ctr">
              <a:spcBef>
                <a:spcPts val="0"/>
              </a:spcBef>
              <a:spcAft>
                <a:spcPts val="0"/>
              </a:spcAft>
              <a:buSzPts val="3500"/>
              <a:buFont typeface="Poppins Black"/>
              <a:buNone/>
              <a:defRPr sz="2000"/>
            </a:lvl1pPr>
            <a:lvl2pPr lvl="1" rtl="0">
              <a:spcBef>
                <a:spcPts val="0"/>
              </a:spcBef>
              <a:spcAft>
                <a:spcPts val="0"/>
              </a:spcAft>
              <a:buSzPts val="3500"/>
              <a:buNone/>
              <a:defRPr>
                <a:latin typeface="Arial"/>
                <a:ea typeface="Arial"/>
                <a:cs typeface="Arial"/>
                <a:sym typeface="Arial"/>
              </a:defRPr>
            </a:lvl2pPr>
            <a:lvl3pPr lvl="2" rtl="0">
              <a:spcBef>
                <a:spcPts val="0"/>
              </a:spcBef>
              <a:spcAft>
                <a:spcPts val="0"/>
              </a:spcAft>
              <a:buSzPts val="3500"/>
              <a:buNone/>
              <a:defRPr>
                <a:latin typeface="Arial"/>
                <a:ea typeface="Arial"/>
                <a:cs typeface="Arial"/>
                <a:sym typeface="Arial"/>
              </a:defRPr>
            </a:lvl3pPr>
            <a:lvl4pPr lvl="3" rtl="0">
              <a:spcBef>
                <a:spcPts val="0"/>
              </a:spcBef>
              <a:spcAft>
                <a:spcPts val="0"/>
              </a:spcAft>
              <a:buSzPts val="3500"/>
              <a:buNone/>
              <a:defRPr>
                <a:latin typeface="Arial"/>
                <a:ea typeface="Arial"/>
                <a:cs typeface="Arial"/>
                <a:sym typeface="Arial"/>
              </a:defRPr>
            </a:lvl4pPr>
            <a:lvl5pPr lvl="4" rtl="0">
              <a:spcBef>
                <a:spcPts val="0"/>
              </a:spcBef>
              <a:spcAft>
                <a:spcPts val="0"/>
              </a:spcAft>
              <a:buSzPts val="3500"/>
              <a:buNone/>
              <a:defRPr>
                <a:latin typeface="Arial"/>
                <a:ea typeface="Arial"/>
                <a:cs typeface="Arial"/>
                <a:sym typeface="Arial"/>
              </a:defRPr>
            </a:lvl5pPr>
            <a:lvl6pPr lvl="5" rtl="0">
              <a:spcBef>
                <a:spcPts val="0"/>
              </a:spcBef>
              <a:spcAft>
                <a:spcPts val="0"/>
              </a:spcAft>
              <a:buSzPts val="3500"/>
              <a:buNone/>
              <a:defRPr>
                <a:latin typeface="Arial"/>
                <a:ea typeface="Arial"/>
                <a:cs typeface="Arial"/>
                <a:sym typeface="Arial"/>
              </a:defRPr>
            </a:lvl6pPr>
            <a:lvl7pPr lvl="6" rtl="0">
              <a:spcBef>
                <a:spcPts val="0"/>
              </a:spcBef>
              <a:spcAft>
                <a:spcPts val="0"/>
              </a:spcAft>
              <a:buSzPts val="3500"/>
              <a:buNone/>
              <a:defRPr>
                <a:latin typeface="Arial"/>
                <a:ea typeface="Arial"/>
                <a:cs typeface="Arial"/>
                <a:sym typeface="Arial"/>
              </a:defRPr>
            </a:lvl7pPr>
            <a:lvl8pPr lvl="7" rtl="0">
              <a:spcBef>
                <a:spcPts val="0"/>
              </a:spcBef>
              <a:spcAft>
                <a:spcPts val="0"/>
              </a:spcAft>
              <a:buSzPts val="3500"/>
              <a:buNone/>
              <a:defRPr>
                <a:latin typeface="Arial"/>
                <a:ea typeface="Arial"/>
                <a:cs typeface="Arial"/>
                <a:sym typeface="Arial"/>
              </a:defRPr>
            </a:lvl8pPr>
            <a:lvl9pPr lvl="8" rtl="0">
              <a:spcBef>
                <a:spcPts val="0"/>
              </a:spcBef>
              <a:spcAft>
                <a:spcPts val="0"/>
              </a:spcAft>
              <a:buSzPts val="3500"/>
              <a:buNone/>
              <a:defRPr>
                <a:latin typeface="Arial"/>
                <a:ea typeface="Arial"/>
                <a:cs typeface="Arial"/>
                <a:sym typeface="Arial"/>
              </a:defRPr>
            </a:lvl9pPr>
          </a:lstStyle>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1">
  <p:cSld name="SECTION_HEADER_1">
    <p:spTree>
      <p:nvGrpSpPr>
        <p:cNvPr id="216" name="Shape 216"/>
        <p:cNvGrpSpPr/>
        <p:nvPr/>
      </p:nvGrpSpPr>
      <p:grpSpPr>
        <a:xfrm>
          <a:off x="0" y="0"/>
          <a:ext cx="0" cy="0"/>
          <a:chOff x="0" y="0"/>
          <a:chExt cx="0" cy="0"/>
        </a:xfrm>
      </p:grpSpPr>
      <p:sp>
        <p:nvSpPr>
          <p:cNvPr id="217" name="Google Shape;217;p15"/>
          <p:cNvSpPr txBox="1"/>
          <p:nvPr>
            <p:ph type="title"/>
          </p:nvPr>
        </p:nvSpPr>
        <p:spPr>
          <a:xfrm>
            <a:off x="3858752" y="2036700"/>
            <a:ext cx="3912300" cy="1299300"/>
          </a:xfrm>
          <a:prstGeom prst="rect">
            <a:avLst/>
          </a:prstGeom>
          <a:noFill/>
        </p:spPr>
        <p:txBody>
          <a:bodyPr anchorCtr="0" anchor="ctr" bIns="91425" lIns="91425" spcFirstLastPara="1" rIns="91425" wrap="square" tIns="91425">
            <a:noAutofit/>
          </a:bodyPr>
          <a:lstStyle>
            <a:lvl1pPr lvl="0" rtl="0" algn="ctr">
              <a:spcBef>
                <a:spcPts val="0"/>
              </a:spcBef>
              <a:spcAft>
                <a:spcPts val="0"/>
              </a:spcAft>
              <a:buSzPts val="3600"/>
              <a:buNone/>
              <a:defRPr sz="5000"/>
            </a:lvl1pPr>
            <a:lvl2pPr lvl="1" rtl="0" algn="ctr">
              <a:spcBef>
                <a:spcPts val="0"/>
              </a:spcBef>
              <a:spcAft>
                <a:spcPts val="0"/>
              </a:spcAft>
              <a:buSzPts val="3600"/>
              <a:buNone/>
              <a:defRPr sz="3600"/>
            </a:lvl2pPr>
            <a:lvl3pPr lvl="2" rtl="0" algn="ctr">
              <a:spcBef>
                <a:spcPts val="0"/>
              </a:spcBef>
              <a:spcAft>
                <a:spcPts val="0"/>
              </a:spcAft>
              <a:buSzPts val="3600"/>
              <a:buNone/>
              <a:defRPr sz="3600"/>
            </a:lvl3pPr>
            <a:lvl4pPr lvl="3" rtl="0" algn="ctr">
              <a:spcBef>
                <a:spcPts val="0"/>
              </a:spcBef>
              <a:spcAft>
                <a:spcPts val="0"/>
              </a:spcAft>
              <a:buSzPts val="3600"/>
              <a:buNone/>
              <a:defRPr sz="3600"/>
            </a:lvl4pPr>
            <a:lvl5pPr lvl="4" rtl="0" algn="ctr">
              <a:spcBef>
                <a:spcPts val="0"/>
              </a:spcBef>
              <a:spcAft>
                <a:spcPts val="0"/>
              </a:spcAft>
              <a:buSzPts val="3600"/>
              <a:buNone/>
              <a:defRPr sz="3600"/>
            </a:lvl5pPr>
            <a:lvl6pPr lvl="5" rtl="0" algn="ctr">
              <a:spcBef>
                <a:spcPts val="0"/>
              </a:spcBef>
              <a:spcAft>
                <a:spcPts val="0"/>
              </a:spcAft>
              <a:buSzPts val="3600"/>
              <a:buNone/>
              <a:defRPr sz="3600"/>
            </a:lvl6pPr>
            <a:lvl7pPr lvl="6" rtl="0" algn="ctr">
              <a:spcBef>
                <a:spcPts val="0"/>
              </a:spcBef>
              <a:spcAft>
                <a:spcPts val="0"/>
              </a:spcAft>
              <a:buSzPts val="3600"/>
              <a:buNone/>
              <a:defRPr sz="3600"/>
            </a:lvl7pPr>
            <a:lvl8pPr lvl="7" rtl="0" algn="ctr">
              <a:spcBef>
                <a:spcPts val="0"/>
              </a:spcBef>
              <a:spcAft>
                <a:spcPts val="0"/>
              </a:spcAft>
              <a:buSzPts val="3600"/>
              <a:buNone/>
              <a:defRPr sz="3600"/>
            </a:lvl8pPr>
            <a:lvl9pPr lvl="8" rtl="0" algn="ctr">
              <a:spcBef>
                <a:spcPts val="0"/>
              </a:spcBef>
              <a:spcAft>
                <a:spcPts val="0"/>
              </a:spcAft>
              <a:buSzPts val="3600"/>
              <a:buNone/>
              <a:defRPr sz="3600"/>
            </a:lvl9pPr>
          </a:lstStyle>
          <a:p/>
        </p:txBody>
      </p:sp>
      <p:sp>
        <p:nvSpPr>
          <p:cNvPr id="218" name="Google Shape;218;p15"/>
          <p:cNvSpPr txBox="1"/>
          <p:nvPr>
            <p:ph idx="1" type="subTitle"/>
          </p:nvPr>
        </p:nvSpPr>
        <p:spPr>
          <a:xfrm>
            <a:off x="3473402" y="3938775"/>
            <a:ext cx="4683000" cy="507600"/>
          </a:xfrm>
          <a:prstGeom prst="rect">
            <a:avLst/>
          </a:prstGeom>
          <a:noFill/>
        </p:spPr>
        <p:txBody>
          <a:bodyPr anchorCtr="0" anchor="t" bIns="91425" lIns="91425" spcFirstLastPara="1" rIns="91425" wrap="square" tIns="91425">
            <a:noAutofit/>
          </a:bodyPr>
          <a:lstStyle>
            <a:lvl1pPr lvl="0" rtl="0" algn="ctr">
              <a:lnSpc>
                <a:spcPct val="100000"/>
              </a:lnSpc>
              <a:spcBef>
                <a:spcPts val="0"/>
              </a:spcBef>
              <a:spcAft>
                <a:spcPts val="0"/>
              </a:spcAft>
              <a:buSzPts val="2800"/>
              <a:buNone/>
              <a:defRPr sz="1600">
                <a:latin typeface="Poppins Medium"/>
                <a:ea typeface="Poppins Medium"/>
                <a:cs typeface="Poppins Medium"/>
                <a:sym typeface="Poppins Medium"/>
              </a:defRPr>
            </a:lvl1pPr>
            <a:lvl2pPr lvl="1" rtl="0" algn="ctr">
              <a:lnSpc>
                <a:spcPct val="100000"/>
              </a:lnSpc>
              <a:spcBef>
                <a:spcPts val="0"/>
              </a:spcBef>
              <a:spcAft>
                <a:spcPts val="0"/>
              </a:spcAft>
              <a:buSzPts val="2800"/>
              <a:buNone/>
              <a:defRPr sz="2800"/>
            </a:lvl2pPr>
            <a:lvl3pPr lvl="2" rtl="0" algn="ctr">
              <a:lnSpc>
                <a:spcPct val="100000"/>
              </a:lnSpc>
              <a:spcBef>
                <a:spcPts val="0"/>
              </a:spcBef>
              <a:spcAft>
                <a:spcPts val="0"/>
              </a:spcAft>
              <a:buSzPts val="2800"/>
              <a:buNone/>
              <a:defRPr sz="2800"/>
            </a:lvl3pPr>
            <a:lvl4pPr lvl="3" rtl="0" algn="ctr">
              <a:lnSpc>
                <a:spcPct val="100000"/>
              </a:lnSpc>
              <a:spcBef>
                <a:spcPts val="0"/>
              </a:spcBef>
              <a:spcAft>
                <a:spcPts val="0"/>
              </a:spcAft>
              <a:buSzPts val="2800"/>
              <a:buNone/>
              <a:defRPr sz="2800"/>
            </a:lvl4pPr>
            <a:lvl5pPr lvl="4" rtl="0" algn="ctr">
              <a:lnSpc>
                <a:spcPct val="100000"/>
              </a:lnSpc>
              <a:spcBef>
                <a:spcPts val="0"/>
              </a:spcBef>
              <a:spcAft>
                <a:spcPts val="0"/>
              </a:spcAft>
              <a:buSzPts val="2800"/>
              <a:buNone/>
              <a:defRPr sz="2800"/>
            </a:lvl5pPr>
            <a:lvl6pPr lvl="5" rtl="0" algn="ctr">
              <a:lnSpc>
                <a:spcPct val="100000"/>
              </a:lnSpc>
              <a:spcBef>
                <a:spcPts val="0"/>
              </a:spcBef>
              <a:spcAft>
                <a:spcPts val="0"/>
              </a:spcAft>
              <a:buSzPts val="2800"/>
              <a:buNone/>
              <a:defRPr sz="2800"/>
            </a:lvl6pPr>
            <a:lvl7pPr lvl="6" rtl="0" algn="ctr">
              <a:lnSpc>
                <a:spcPct val="100000"/>
              </a:lnSpc>
              <a:spcBef>
                <a:spcPts val="0"/>
              </a:spcBef>
              <a:spcAft>
                <a:spcPts val="0"/>
              </a:spcAft>
              <a:buSzPts val="2800"/>
              <a:buNone/>
              <a:defRPr sz="2800"/>
            </a:lvl7pPr>
            <a:lvl8pPr lvl="7" rtl="0" algn="ctr">
              <a:lnSpc>
                <a:spcPct val="100000"/>
              </a:lnSpc>
              <a:spcBef>
                <a:spcPts val="0"/>
              </a:spcBef>
              <a:spcAft>
                <a:spcPts val="0"/>
              </a:spcAft>
              <a:buSzPts val="2800"/>
              <a:buNone/>
              <a:defRPr sz="2800"/>
            </a:lvl8pPr>
            <a:lvl9pPr lvl="8" rtl="0" algn="ctr">
              <a:lnSpc>
                <a:spcPct val="100000"/>
              </a:lnSpc>
              <a:spcBef>
                <a:spcPts val="0"/>
              </a:spcBef>
              <a:spcAft>
                <a:spcPts val="0"/>
              </a:spcAft>
              <a:buSzPts val="2800"/>
              <a:buNone/>
              <a:defRPr sz="2800"/>
            </a:lvl9pPr>
          </a:lstStyle>
          <a:p/>
        </p:txBody>
      </p:sp>
      <p:sp>
        <p:nvSpPr>
          <p:cNvPr id="219" name="Google Shape;219;p15"/>
          <p:cNvSpPr txBox="1"/>
          <p:nvPr>
            <p:ph hasCustomPrompt="1" idx="2" type="title"/>
          </p:nvPr>
        </p:nvSpPr>
        <p:spPr>
          <a:xfrm>
            <a:off x="3858750" y="911350"/>
            <a:ext cx="3912300" cy="1053600"/>
          </a:xfrm>
          <a:prstGeom prst="rect">
            <a:avLst/>
          </a:prstGeom>
          <a:noFill/>
          <a:effectLst>
            <a:outerShdw rotWithShape="0" algn="bl" dir="11040000" dist="47625">
              <a:schemeClr val="dk2"/>
            </a:outerShdw>
          </a:effectLst>
        </p:spPr>
        <p:txBody>
          <a:bodyPr anchorCtr="0" anchor="ctr" bIns="91425" lIns="91425" spcFirstLastPara="1" rIns="91425" wrap="square" tIns="91425">
            <a:noAutofit/>
          </a:bodyPr>
          <a:lstStyle>
            <a:lvl1pPr lvl="0" rtl="0" algn="ctr">
              <a:spcBef>
                <a:spcPts val="0"/>
              </a:spcBef>
              <a:spcAft>
                <a:spcPts val="0"/>
              </a:spcAft>
              <a:buSzPts val="4800"/>
              <a:buFont typeface="Poppins"/>
              <a:buNone/>
              <a:defRPr sz="7000"/>
            </a:lvl1pPr>
            <a:lvl2pPr lvl="1" rtl="0" algn="ctr">
              <a:spcBef>
                <a:spcPts val="0"/>
              </a:spcBef>
              <a:spcAft>
                <a:spcPts val="0"/>
              </a:spcAft>
              <a:buSzPts val="2000"/>
              <a:buFont typeface="Poppins"/>
              <a:buNone/>
              <a:defRPr b="1" sz="2000">
                <a:latin typeface="Poppins"/>
                <a:ea typeface="Poppins"/>
                <a:cs typeface="Poppins"/>
                <a:sym typeface="Poppins"/>
              </a:defRPr>
            </a:lvl2pPr>
            <a:lvl3pPr lvl="2" rtl="0" algn="ctr">
              <a:spcBef>
                <a:spcPts val="0"/>
              </a:spcBef>
              <a:spcAft>
                <a:spcPts val="0"/>
              </a:spcAft>
              <a:buSzPts val="2000"/>
              <a:buFont typeface="Poppins"/>
              <a:buNone/>
              <a:defRPr b="1" sz="2000">
                <a:latin typeface="Poppins"/>
                <a:ea typeface="Poppins"/>
                <a:cs typeface="Poppins"/>
                <a:sym typeface="Poppins"/>
              </a:defRPr>
            </a:lvl3pPr>
            <a:lvl4pPr lvl="3" rtl="0" algn="ctr">
              <a:spcBef>
                <a:spcPts val="0"/>
              </a:spcBef>
              <a:spcAft>
                <a:spcPts val="0"/>
              </a:spcAft>
              <a:buSzPts val="2000"/>
              <a:buFont typeface="Poppins"/>
              <a:buNone/>
              <a:defRPr b="1" sz="2000">
                <a:latin typeface="Poppins"/>
                <a:ea typeface="Poppins"/>
                <a:cs typeface="Poppins"/>
                <a:sym typeface="Poppins"/>
              </a:defRPr>
            </a:lvl4pPr>
            <a:lvl5pPr lvl="4" rtl="0" algn="ctr">
              <a:spcBef>
                <a:spcPts val="0"/>
              </a:spcBef>
              <a:spcAft>
                <a:spcPts val="0"/>
              </a:spcAft>
              <a:buSzPts val="2000"/>
              <a:buFont typeface="Poppins"/>
              <a:buNone/>
              <a:defRPr b="1" sz="2000">
                <a:latin typeface="Poppins"/>
                <a:ea typeface="Poppins"/>
                <a:cs typeface="Poppins"/>
                <a:sym typeface="Poppins"/>
              </a:defRPr>
            </a:lvl5pPr>
            <a:lvl6pPr lvl="5" rtl="0" algn="ctr">
              <a:spcBef>
                <a:spcPts val="0"/>
              </a:spcBef>
              <a:spcAft>
                <a:spcPts val="0"/>
              </a:spcAft>
              <a:buSzPts val="2000"/>
              <a:buFont typeface="Poppins"/>
              <a:buNone/>
              <a:defRPr b="1" sz="2000">
                <a:latin typeface="Poppins"/>
                <a:ea typeface="Poppins"/>
                <a:cs typeface="Poppins"/>
                <a:sym typeface="Poppins"/>
              </a:defRPr>
            </a:lvl6pPr>
            <a:lvl7pPr lvl="6" rtl="0" algn="ctr">
              <a:spcBef>
                <a:spcPts val="0"/>
              </a:spcBef>
              <a:spcAft>
                <a:spcPts val="0"/>
              </a:spcAft>
              <a:buSzPts val="2000"/>
              <a:buFont typeface="Poppins"/>
              <a:buNone/>
              <a:defRPr b="1" sz="2000">
                <a:latin typeface="Poppins"/>
                <a:ea typeface="Poppins"/>
                <a:cs typeface="Poppins"/>
                <a:sym typeface="Poppins"/>
              </a:defRPr>
            </a:lvl7pPr>
            <a:lvl8pPr lvl="7" rtl="0" algn="ctr">
              <a:spcBef>
                <a:spcPts val="0"/>
              </a:spcBef>
              <a:spcAft>
                <a:spcPts val="0"/>
              </a:spcAft>
              <a:buSzPts val="2000"/>
              <a:buFont typeface="Poppins"/>
              <a:buNone/>
              <a:defRPr b="1" sz="2000">
                <a:latin typeface="Poppins"/>
                <a:ea typeface="Poppins"/>
                <a:cs typeface="Poppins"/>
                <a:sym typeface="Poppins"/>
              </a:defRPr>
            </a:lvl8pPr>
            <a:lvl9pPr lvl="8" rtl="0" algn="ctr">
              <a:spcBef>
                <a:spcPts val="0"/>
              </a:spcBef>
              <a:spcAft>
                <a:spcPts val="0"/>
              </a:spcAft>
              <a:buSzPts val="2000"/>
              <a:buFont typeface="Poppins"/>
              <a:buNone/>
              <a:defRPr b="1" sz="2000">
                <a:latin typeface="Poppins"/>
                <a:ea typeface="Poppins"/>
                <a:cs typeface="Poppins"/>
                <a:sym typeface="Poppins"/>
              </a:defRPr>
            </a:lvl9pPr>
          </a:lstStyle>
          <a:p>
            <a:r>
              <a:t>xx%</a:t>
            </a: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ext">
  <p:cSld name="CUSTOM_5">
    <p:spTree>
      <p:nvGrpSpPr>
        <p:cNvPr id="220" name="Shape 220"/>
        <p:cNvGrpSpPr/>
        <p:nvPr/>
      </p:nvGrpSpPr>
      <p:grpSpPr>
        <a:xfrm>
          <a:off x="0" y="0"/>
          <a:ext cx="0" cy="0"/>
          <a:chOff x="0" y="0"/>
          <a:chExt cx="0" cy="0"/>
        </a:xfrm>
      </p:grpSpPr>
      <p:sp>
        <p:nvSpPr>
          <p:cNvPr id="221" name="Google Shape;221;p16"/>
          <p:cNvSpPr txBox="1"/>
          <p:nvPr>
            <p:ph idx="1" type="subTitle"/>
          </p:nvPr>
        </p:nvSpPr>
        <p:spPr>
          <a:xfrm>
            <a:off x="5627475" y="2217050"/>
            <a:ext cx="2677500" cy="1362000"/>
          </a:xfrm>
          <a:prstGeom prst="rect">
            <a:avLst/>
          </a:prstGeom>
        </p:spPr>
        <p:txBody>
          <a:bodyPr anchorCtr="0" anchor="ctr" bIns="91425" lIns="91425" spcFirstLastPara="1" rIns="91425" wrap="square" tIns="91425">
            <a:noAutofit/>
          </a:bodyPr>
          <a:lstStyle>
            <a:lvl1pPr lvl="0" rtl="0" algn="ctr">
              <a:lnSpc>
                <a:spcPct val="100000"/>
              </a:lnSpc>
              <a:spcBef>
                <a:spcPts val="0"/>
              </a:spcBef>
              <a:spcAft>
                <a:spcPts val="0"/>
              </a:spcAft>
              <a:buSzPts val="14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222" name="Google Shape;222;p16"/>
          <p:cNvSpPr/>
          <p:nvPr>
            <p:ph idx="2" type="pic"/>
          </p:nvPr>
        </p:nvSpPr>
        <p:spPr>
          <a:xfrm flipH="1">
            <a:off x="825046" y="1380350"/>
            <a:ext cx="4345200" cy="3035400"/>
          </a:xfrm>
          <a:prstGeom prst="roundRect">
            <a:avLst>
              <a:gd fmla="val 16667" name="adj"/>
            </a:avLst>
          </a:prstGeom>
          <a:noFill/>
          <a:ln cap="flat" cmpd="sng" w="38100">
            <a:solidFill>
              <a:schemeClr val="lt1"/>
            </a:solidFill>
            <a:prstDash val="solid"/>
            <a:round/>
            <a:headEnd len="sm" w="sm" type="none"/>
            <a:tailEnd len="sm" w="sm" type="none"/>
          </a:ln>
        </p:spPr>
      </p:sp>
      <p:sp>
        <p:nvSpPr>
          <p:cNvPr id="223" name="Google Shape;223;p16"/>
          <p:cNvSpPr txBox="1"/>
          <p:nvPr>
            <p:ph type="ctrTitle"/>
          </p:nvPr>
        </p:nvSpPr>
        <p:spPr>
          <a:xfrm>
            <a:off x="713250" y="393419"/>
            <a:ext cx="7717500" cy="577800"/>
          </a:xfrm>
          <a:prstGeom prst="rect">
            <a:avLst/>
          </a:prstGeom>
          <a:noFill/>
        </p:spPr>
        <p:txBody>
          <a:bodyPr anchorCtr="0" anchor="t" bIns="91425" lIns="91425" spcFirstLastPara="1" rIns="91425" wrap="square" tIns="91425">
            <a:noAutofit/>
          </a:bodyPr>
          <a:lstStyle>
            <a:lvl1pPr lvl="0" rtl="0" algn="ctr">
              <a:spcBef>
                <a:spcPts val="0"/>
              </a:spcBef>
              <a:spcAft>
                <a:spcPts val="0"/>
              </a:spcAft>
              <a:buSzPts val="3000"/>
              <a:buNone/>
              <a:defRPr/>
            </a:lvl1pPr>
            <a:lvl2pPr lvl="1" rtl="0" algn="ctr">
              <a:spcBef>
                <a:spcPts val="0"/>
              </a:spcBef>
              <a:spcAft>
                <a:spcPts val="0"/>
              </a:spcAft>
              <a:buSzPts val="1800"/>
              <a:buNone/>
              <a:defRPr sz="1800"/>
            </a:lvl2pPr>
            <a:lvl3pPr lvl="2" rtl="0" algn="ctr">
              <a:spcBef>
                <a:spcPts val="0"/>
              </a:spcBef>
              <a:spcAft>
                <a:spcPts val="0"/>
              </a:spcAft>
              <a:buSzPts val="1800"/>
              <a:buNone/>
              <a:defRPr sz="1800"/>
            </a:lvl3pPr>
            <a:lvl4pPr lvl="3" rtl="0" algn="ctr">
              <a:spcBef>
                <a:spcPts val="0"/>
              </a:spcBef>
              <a:spcAft>
                <a:spcPts val="0"/>
              </a:spcAft>
              <a:buSzPts val="1800"/>
              <a:buNone/>
              <a:defRPr sz="1800"/>
            </a:lvl4pPr>
            <a:lvl5pPr lvl="4" rtl="0" algn="ctr">
              <a:spcBef>
                <a:spcPts val="0"/>
              </a:spcBef>
              <a:spcAft>
                <a:spcPts val="0"/>
              </a:spcAft>
              <a:buSzPts val="1800"/>
              <a:buNone/>
              <a:defRPr sz="1800"/>
            </a:lvl5pPr>
            <a:lvl6pPr lvl="5" rtl="0" algn="ctr">
              <a:spcBef>
                <a:spcPts val="0"/>
              </a:spcBef>
              <a:spcAft>
                <a:spcPts val="0"/>
              </a:spcAft>
              <a:buSzPts val="1800"/>
              <a:buNone/>
              <a:defRPr sz="1800"/>
            </a:lvl6pPr>
            <a:lvl7pPr lvl="6" rtl="0" algn="ctr">
              <a:spcBef>
                <a:spcPts val="0"/>
              </a:spcBef>
              <a:spcAft>
                <a:spcPts val="0"/>
              </a:spcAft>
              <a:buSzPts val="1800"/>
              <a:buNone/>
              <a:defRPr sz="1800"/>
            </a:lvl7pPr>
            <a:lvl8pPr lvl="7" rtl="0" algn="ctr">
              <a:spcBef>
                <a:spcPts val="0"/>
              </a:spcBef>
              <a:spcAft>
                <a:spcPts val="0"/>
              </a:spcAft>
              <a:buSzPts val="1800"/>
              <a:buNone/>
              <a:defRPr sz="1800"/>
            </a:lvl8pPr>
            <a:lvl9pPr lvl="8" rtl="0" algn="ctr">
              <a:spcBef>
                <a:spcPts val="0"/>
              </a:spcBef>
              <a:spcAft>
                <a:spcPts val="0"/>
              </a:spcAft>
              <a:buSzPts val="1800"/>
              <a:buNone/>
              <a:defRPr sz="1800"/>
            </a:lvl9pPr>
          </a:lstStyle>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ext 1">
  <p:cSld name="CUSTOM_5_2">
    <p:spTree>
      <p:nvGrpSpPr>
        <p:cNvPr id="224" name="Shape 224"/>
        <p:cNvGrpSpPr/>
        <p:nvPr/>
      </p:nvGrpSpPr>
      <p:grpSpPr>
        <a:xfrm>
          <a:off x="0" y="0"/>
          <a:ext cx="0" cy="0"/>
          <a:chOff x="0" y="0"/>
          <a:chExt cx="0" cy="0"/>
        </a:xfrm>
      </p:grpSpPr>
      <p:sp>
        <p:nvSpPr>
          <p:cNvPr id="225" name="Google Shape;225;p17"/>
          <p:cNvSpPr txBox="1"/>
          <p:nvPr>
            <p:ph idx="1" type="subTitle"/>
          </p:nvPr>
        </p:nvSpPr>
        <p:spPr>
          <a:xfrm>
            <a:off x="1173188" y="2239100"/>
            <a:ext cx="2425200" cy="1219800"/>
          </a:xfrm>
          <a:prstGeom prst="rect">
            <a:avLst/>
          </a:prstGeom>
        </p:spPr>
        <p:txBody>
          <a:bodyPr anchorCtr="0" anchor="ctr" bIns="91425" lIns="91425" spcFirstLastPara="1" rIns="91425" wrap="square" tIns="91425">
            <a:noAutofit/>
          </a:bodyPr>
          <a:lstStyle>
            <a:lvl1pPr lvl="0" rtl="0" algn="ctr">
              <a:lnSpc>
                <a:spcPct val="100000"/>
              </a:lnSpc>
              <a:spcBef>
                <a:spcPts val="0"/>
              </a:spcBef>
              <a:spcAft>
                <a:spcPts val="0"/>
              </a:spcAft>
              <a:buSzPts val="14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226" name="Google Shape;226;p17"/>
          <p:cNvSpPr txBox="1"/>
          <p:nvPr>
            <p:ph type="ctrTitle"/>
          </p:nvPr>
        </p:nvSpPr>
        <p:spPr>
          <a:xfrm>
            <a:off x="713250" y="393419"/>
            <a:ext cx="7717500" cy="577800"/>
          </a:xfrm>
          <a:prstGeom prst="rect">
            <a:avLst/>
          </a:prstGeom>
          <a:noFill/>
        </p:spPr>
        <p:txBody>
          <a:bodyPr anchorCtr="0" anchor="t" bIns="91425" lIns="91425" spcFirstLastPara="1" rIns="91425" wrap="square" tIns="91425">
            <a:noAutofit/>
          </a:bodyPr>
          <a:lstStyle>
            <a:lvl1pPr lvl="0" rtl="0" algn="ctr">
              <a:spcBef>
                <a:spcPts val="0"/>
              </a:spcBef>
              <a:spcAft>
                <a:spcPts val="0"/>
              </a:spcAft>
              <a:buSzPts val="3000"/>
              <a:buNone/>
              <a:defRPr/>
            </a:lvl1pPr>
            <a:lvl2pPr lvl="1" rtl="0" algn="ctr">
              <a:spcBef>
                <a:spcPts val="0"/>
              </a:spcBef>
              <a:spcAft>
                <a:spcPts val="0"/>
              </a:spcAft>
              <a:buSzPts val="1800"/>
              <a:buNone/>
              <a:defRPr sz="1800"/>
            </a:lvl2pPr>
            <a:lvl3pPr lvl="2" rtl="0" algn="ctr">
              <a:spcBef>
                <a:spcPts val="0"/>
              </a:spcBef>
              <a:spcAft>
                <a:spcPts val="0"/>
              </a:spcAft>
              <a:buSzPts val="1800"/>
              <a:buNone/>
              <a:defRPr sz="1800"/>
            </a:lvl3pPr>
            <a:lvl4pPr lvl="3" rtl="0" algn="ctr">
              <a:spcBef>
                <a:spcPts val="0"/>
              </a:spcBef>
              <a:spcAft>
                <a:spcPts val="0"/>
              </a:spcAft>
              <a:buSzPts val="1800"/>
              <a:buNone/>
              <a:defRPr sz="1800"/>
            </a:lvl4pPr>
            <a:lvl5pPr lvl="4" rtl="0" algn="ctr">
              <a:spcBef>
                <a:spcPts val="0"/>
              </a:spcBef>
              <a:spcAft>
                <a:spcPts val="0"/>
              </a:spcAft>
              <a:buSzPts val="1800"/>
              <a:buNone/>
              <a:defRPr sz="1800"/>
            </a:lvl5pPr>
            <a:lvl6pPr lvl="5" rtl="0" algn="ctr">
              <a:spcBef>
                <a:spcPts val="0"/>
              </a:spcBef>
              <a:spcAft>
                <a:spcPts val="0"/>
              </a:spcAft>
              <a:buSzPts val="1800"/>
              <a:buNone/>
              <a:defRPr sz="1800"/>
            </a:lvl6pPr>
            <a:lvl7pPr lvl="6" rtl="0" algn="ctr">
              <a:spcBef>
                <a:spcPts val="0"/>
              </a:spcBef>
              <a:spcAft>
                <a:spcPts val="0"/>
              </a:spcAft>
              <a:buSzPts val="1800"/>
              <a:buNone/>
              <a:defRPr sz="1800"/>
            </a:lvl7pPr>
            <a:lvl8pPr lvl="7" rtl="0" algn="ctr">
              <a:spcBef>
                <a:spcPts val="0"/>
              </a:spcBef>
              <a:spcAft>
                <a:spcPts val="0"/>
              </a:spcAft>
              <a:buSzPts val="1800"/>
              <a:buNone/>
              <a:defRPr sz="1800"/>
            </a:lvl8pPr>
            <a:lvl9pPr lvl="8" rtl="0" algn="ctr">
              <a:spcBef>
                <a:spcPts val="0"/>
              </a:spcBef>
              <a:spcAft>
                <a:spcPts val="0"/>
              </a:spcAft>
              <a:buSzPts val="1800"/>
              <a:buNone/>
              <a:defRPr sz="1800"/>
            </a:lvl9pPr>
          </a:lstStyle>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ext 2">
  <p:cSld name="CUSTOM_5_2_1">
    <p:spTree>
      <p:nvGrpSpPr>
        <p:cNvPr id="227" name="Shape 227"/>
        <p:cNvGrpSpPr/>
        <p:nvPr/>
      </p:nvGrpSpPr>
      <p:grpSpPr>
        <a:xfrm>
          <a:off x="0" y="0"/>
          <a:ext cx="0" cy="0"/>
          <a:chOff x="0" y="0"/>
          <a:chExt cx="0" cy="0"/>
        </a:xfrm>
      </p:grpSpPr>
      <p:sp>
        <p:nvSpPr>
          <p:cNvPr id="228" name="Google Shape;228;p18"/>
          <p:cNvSpPr txBox="1"/>
          <p:nvPr>
            <p:ph idx="1" type="subTitle"/>
          </p:nvPr>
        </p:nvSpPr>
        <p:spPr>
          <a:xfrm>
            <a:off x="5532325" y="2239150"/>
            <a:ext cx="2425200" cy="1219800"/>
          </a:xfrm>
          <a:prstGeom prst="rect">
            <a:avLst/>
          </a:prstGeom>
        </p:spPr>
        <p:txBody>
          <a:bodyPr anchorCtr="0" anchor="ctr" bIns="91425" lIns="91425" spcFirstLastPara="1" rIns="91425" wrap="square" tIns="91425">
            <a:noAutofit/>
          </a:bodyPr>
          <a:lstStyle>
            <a:lvl1pPr lvl="0" rtl="0" algn="ctr">
              <a:lnSpc>
                <a:spcPct val="100000"/>
              </a:lnSpc>
              <a:spcBef>
                <a:spcPts val="0"/>
              </a:spcBef>
              <a:spcAft>
                <a:spcPts val="0"/>
              </a:spcAft>
              <a:buSzPts val="14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229" name="Google Shape;229;p18"/>
          <p:cNvSpPr txBox="1"/>
          <p:nvPr>
            <p:ph type="ctrTitle"/>
          </p:nvPr>
        </p:nvSpPr>
        <p:spPr>
          <a:xfrm>
            <a:off x="713250" y="393419"/>
            <a:ext cx="7717500" cy="577800"/>
          </a:xfrm>
          <a:prstGeom prst="rect">
            <a:avLst/>
          </a:prstGeom>
          <a:noFill/>
        </p:spPr>
        <p:txBody>
          <a:bodyPr anchorCtr="0" anchor="t" bIns="91425" lIns="91425" spcFirstLastPara="1" rIns="91425" wrap="square" tIns="91425">
            <a:noAutofit/>
          </a:bodyPr>
          <a:lstStyle>
            <a:lvl1pPr lvl="0" rtl="0" algn="ctr">
              <a:spcBef>
                <a:spcPts val="0"/>
              </a:spcBef>
              <a:spcAft>
                <a:spcPts val="0"/>
              </a:spcAft>
              <a:buSzPts val="3000"/>
              <a:buNone/>
              <a:defRPr/>
            </a:lvl1pPr>
            <a:lvl2pPr lvl="1" rtl="0" algn="ctr">
              <a:spcBef>
                <a:spcPts val="0"/>
              </a:spcBef>
              <a:spcAft>
                <a:spcPts val="0"/>
              </a:spcAft>
              <a:buSzPts val="1800"/>
              <a:buNone/>
              <a:defRPr sz="1800"/>
            </a:lvl2pPr>
            <a:lvl3pPr lvl="2" rtl="0" algn="ctr">
              <a:spcBef>
                <a:spcPts val="0"/>
              </a:spcBef>
              <a:spcAft>
                <a:spcPts val="0"/>
              </a:spcAft>
              <a:buSzPts val="1800"/>
              <a:buNone/>
              <a:defRPr sz="1800"/>
            </a:lvl3pPr>
            <a:lvl4pPr lvl="3" rtl="0" algn="ctr">
              <a:spcBef>
                <a:spcPts val="0"/>
              </a:spcBef>
              <a:spcAft>
                <a:spcPts val="0"/>
              </a:spcAft>
              <a:buSzPts val="1800"/>
              <a:buNone/>
              <a:defRPr sz="1800"/>
            </a:lvl4pPr>
            <a:lvl5pPr lvl="4" rtl="0" algn="ctr">
              <a:spcBef>
                <a:spcPts val="0"/>
              </a:spcBef>
              <a:spcAft>
                <a:spcPts val="0"/>
              </a:spcAft>
              <a:buSzPts val="1800"/>
              <a:buNone/>
              <a:defRPr sz="1800"/>
            </a:lvl5pPr>
            <a:lvl6pPr lvl="5" rtl="0" algn="ctr">
              <a:spcBef>
                <a:spcPts val="0"/>
              </a:spcBef>
              <a:spcAft>
                <a:spcPts val="0"/>
              </a:spcAft>
              <a:buSzPts val="1800"/>
              <a:buNone/>
              <a:defRPr sz="1800"/>
            </a:lvl6pPr>
            <a:lvl7pPr lvl="6" rtl="0" algn="ctr">
              <a:spcBef>
                <a:spcPts val="0"/>
              </a:spcBef>
              <a:spcAft>
                <a:spcPts val="0"/>
              </a:spcAft>
              <a:buSzPts val="1800"/>
              <a:buNone/>
              <a:defRPr sz="1800"/>
            </a:lvl7pPr>
            <a:lvl8pPr lvl="7" rtl="0" algn="ctr">
              <a:spcBef>
                <a:spcPts val="0"/>
              </a:spcBef>
              <a:spcAft>
                <a:spcPts val="0"/>
              </a:spcAft>
              <a:buSzPts val="1800"/>
              <a:buNone/>
              <a:defRPr sz="1800"/>
            </a:lvl8pPr>
            <a:lvl9pPr lvl="8" rtl="0" algn="ctr">
              <a:spcBef>
                <a:spcPts val="0"/>
              </a:spcBef>
              <a:spcAft>
                <a:spcPts val="0"/>
              </a:spcAft>
              <a:buSzPts val="1800"/>
              <a:buNone/>
              <a:defRPr sz="1800"/>
            </a:lvl9pPr>
          </a:lstStyle>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ext 3">
  <p:cSld name="CUSTOM_5_1">
    <p:spTree>
      <p:nvGrpSpPr>
        <p:cNvPr id="230" name="Shape 230"/>
        <p:cNvGrpSpPr/>
        <p:nvPr/>
      </p:nvGrpSpPr>
      <p:grpSpPr>
        <a:xfrm>
          <a:off x="0" y="0"/>
          <a:ext cx="0" cy="0"/>
          <a:chOff x="0" y="0"/>
          <a:chExt cx="0" cy="0"/>
        </a:xfrm>
      </p:grpSpPr>
      <p:sp>
        <p:nvSpPr>
          <p:cNvPr id="231" name="Google Shape;231;p19"/>
          <p:cNvSpPr txBox="1"/>
          <p:nvPr>
            <p:ph type="title"/>
          </p:nvPr>
        </p:nvSpPr>
        <p:spPr>
          <a:xfrm>
            <a:off x="715975" y="1425182"/>
            <a:ext cx="5035800" cy="1521000"/>
          </a:xfrm>
          <a:prstGeom prst="rect">
            <a:avLst/>
          </a:prstGeom>
          <a:noFill/>
        </p:spPr>
        <p:txBody>
          <a:bodyPr anchorCtr="0" anchor="ctr" bIns="91425" lIns="91425" spcFirstLastPara="1" rIns="91425" wrap="square" tIns="91425">
            <a:noAutofit/>
          </a:bodyPr>
          <a:lstStyle>
            <a:lvl1pPr lvl="0" rtl="0" algn="ctr">
              <a:spcBef>
                <a:spcPts val="0"/>
              </a:spcBef>
              <a:spcAft>
                <a:spcPts val="0"/>
              </a:spcAft>
              <a:buSzPts val="3000"/>
              <a:buNone/>
              <a:defRPr sz="8000"/>
            </a:lvl1pPr>
            <a:lvl2pPr lvl="1" rtl="0" algn="ctr">
              <a:spcBef>
                <a:spcPts val="0"/>
              </a:spcBef>
              <a:spcAft>
                <a:spcPts val="0"/>
              </a:spcAft>
              <a:buSzPts val="3500"/>
              <a:buNone/>
              <a:defRPr/>
            </a:lvl2pPr>
            <a:lvl3pPr lvl="2" rtl="0" algn="ctr">
              <a:spcBef>
                <a:spcPts val="0"/>
              </a:spcBef>
              <a:spcAft>
                <a:spcPts val="0"/>
              </a:spcAft>
              <a:buSzPts val="3500"/>
              <a:buNone/>
              <a:defRPr/>
            </a:lvl3pPr>
            <a:lvl4pPr lvl="3" rtl="0" algn="ctr">
              <a:spcBef>
                <a:spcPts val="0"/>
              </a:spcBef>
              <a:spcAft>
                <a:spcPts val="0"/>
              </a:spcAft>
              <a:buSzPts val="3500"/>
              <a:buNone/>
              <a:defRPr/>
            </a:lvl4pPr>
            <a:lvl5pPr lvl="4" rtl="0" algn="ctr">
              <a:spcBef>
                <a:spcPts val="0"/>
              </a:spcBef>
              <a:spcAft>
                <a:spcPts val="0"/>
              </a:spcAft>
              <a:buSzPts val="3500"/>
              <a:buNone/>
              <a:defRPr/>
            </a:lvl5pPr>
            <a:lvl6pPr lvl="5" rtl="0" algn="ctr">
              <a:spcBef>
                <a:spcPts val="0"/>
              </a:spcBef>
              <a:spcAft>
                <a:spcPts val="0"/>
              </a:spcAft>
              <a:buSzPts val="3500"/>
              <a:buNone/>
              <a:defRPr/>
            </a:lvl6pPr>
            <a:lvl7pPr lvl="6" rtl="0" algn="ctr">
              <a:spcBef>
                <a:spcPts val="0"/>
              </a:spcBef>
              <a:spcAft>
                <a:spcPts val="0"/>
              </a:spcAft>
              <a:buSzPts val="3500"/>
              <a:buNone/>
              <a:defRPr/>
            </a:lvl7pPr>
            <a:lvl8pPr lvl="7" rtl="0" algn="ctr">
              <a:spcBef>
                <a:spcPts val="0"/>
              </a:spcBef>
              <a:spcAft>
                <a:spcPts val="0"/>
              </a:spcAft>
              <a:buSzPts val="3500"/>
              <a:buNone/>
              <a:defRPr/>
            </a:lvl8pPr>
            <a:lvl9pPr lvl="8" rtl="0" algn="ctr">
              <a:spcBef>
                <a:spcPts val="0"/>
              </a:spcBef>
              <a:spcAft>
                <a:spcPts val="0"/>
              </a:spcAft>
              <a:buSzPts val="3500"/>
              <a:buNone/>
              <a:defRPr/>
            </a:lvl9pPr>
          </a:lstStyle>
          <a:p/>
        </p:txBody>
      </p:sp>
      <p:sp>
        <p:nvSpPr>
          <p:cNvPr id="232" name="Google Shape;232;p19"/>
          <p:cNvSpPr txBox="1"/>
          <p:nvPr>
            <p:ph idx="1" type="subTitle"/>
          </p:nvPr>
        </p:nvSpPr>
        <p:spPr>
          <a:xfrm>
            <a:off x="716100" y="3544338"/>
            <a:ext cx="5035800" cy="8010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1400"/>
              <a:buNone/>
              <a:defRPr sz="1600"/>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1">
  <p:cSld name="TITLE_AND_TWO_COLUMNS_1">
    <p:spTree>
      <p:nvGrpSpPr>
        <p:cNvPr id="233" name="Shape 233"/>
        <p:cNvGrpSpPr/>
        <p:nvPr/>
      </p:nvGrpSpPr>
      <p:grpSpPr>
        <a:xfrm>
          <a:off x="0" y="0"/>
          <a:ext cx="0" cy="0"/>
          <a:chOff x="0" y="0"/>
          <a:chExt cx="0" cy="0"/>
        </a:xfrm>
      </p:grpSpPr>
      <p:sp>
        <p:nvSpPr>
          <p:cNvPr id="234" name="Google Shape;234;p20"/>
          <p:cNvSpPr txBox="1"/>
          <p:nvPr>
            <p:ph idx="1" type="subTitle"/>
          </p:nvPr>
        </p:nvSpPr>
        <p:spPr>
          <a:xfrm>
            <a:off x="960048" y="1406216"/>
            <a:ext cx="3311400" cy="2886000"/>
          </a:xfrm>
          <a:prstGeom prst="rect">
            <a:avLst/>
          </a:prstGeom>
        </p:spPr>
        <p:txBody>
          <a:bodyPr anchorCtr="0" anchor="t" bIns="91425" lIns="91425" spcFirstLastPara="1" rIns="91425" wrap="square" tIns="91425">
            <a:noAutofit/>
          </a:bodyPr>
          <a:lstStyle>
            <a:lvl1pPr lvl="0" rtl="0">
              <a:spcBef>
                <a:spcPts val="0"/>
              </a:spcBef>
              <a:spcAft>
                <a:spcPts val="0"/>
              </a:spcAft>
              <a:buSzPts val="1400"/>
              <a:buNone/>
              <a:defRPr/>
            </a:lvl1pPr>
            <a:lvl2pPr lvl="1" rtl="0" algn="ctr">
              <a:spcBef>
                <a:spcPts val="0"/>
              </a:spcBef>
              <a:spcAft>
                <a:spcPts val="0"/>
              </a:spcAft>
              <a:buSzPts val="1400"/>
              <a:buNone/>
              <a:defRPr/>
            </a:lvl2pPr>
            <a:lvl3pPr lvl="2" rtl="0" algn="ctr">
              <a:spcBef>
                <a:spcPts val="0"/>
              </a:spcBef>
              <a:spcAft>
                <a:spcPts val="0"/>
              </a:spcAft>
              <a:buSzPts val="1400"/>
              <a:buNone/>
              <a:defRPr/>
            </a:lvl3pPr>
            <a:lvl4pPr lvl="3" rtl="0" algn="ctr">
              <a:spcBef>
                <a:spcPts val="0"/>
              </a:spcBef>
              <a:spcAft>
                <a:spcPts val="0"/>
              </a:spcAft>
              <a:buSzPts val="1400"/>
              <a:buNone/>
              <a:defRPr/>
            </a:lvl4pPr>
            <a:lvl5pPr lvl="4" rtl="0" algn="ctr">
              <a:spcBef>
                <a:spcPts val="0"/>
              </a:spcBef>
              <a:spcAft>
                <a:spcPts val="0"/>
              </a:spcAft>
              <a:buSzPts val="1400"/>
              <a:buNone/>
              <a:defRPr/>
            </a:lvl5pPr>
            <a:lvl6pPr lvl="5" rtl="0" algn="ctr">
              <a:spcBef>
                <a:spcPts val="0"/>
              </a:spcBef>
              <a:spcAft>
                <a:spcPts val="0"/>
              </a:spcAft>
              <a:buSzPts val="1400"/>
              <a:buNone/>
              <a:defRPr/>
            </a:lvl6pPr>
            <a:lvl7pPr lvl="6" rtl="0" algn="ctr">
              <a:spcBef>
                <a:spcPts val="0"/>
              </a:spcBef>
              <a:spcAft>
                <a:spcPts val="0"/>
              </a:spcAft>
              <a:buSzPts val="1400"/>
              <a:buNone/>
              <a:defRPr/>
            </a:lvl7pPr>
            <a:lvl8pPr lvl="7" rtl="0" algn="ctr">
              <a:spcBef>
                <a:spcPts val="0"/>
              </a:spcBef>
              <a:spcAft>
                <a:spcPts val="0"/>
              </a:spcAft>
              <a:buSzPts val="1400"/>
              <a:buNone/>
              <a:defRPr/>
            </a:lvl8pPr>
            <a:lvl9pPr lvl="8" rtl="0" algn="ctr">
              <a:spcBef>
                <a:spcPts val="0"/>
              </a:spcBef>
              <a:spcAft>
                <a:spcPts val="0"/>
              </a:spcAft>
              <a:buSzPts val="1400"/>
              <a:buNone/>
              <a:defRPr/>
            </a:lvl9pPr>
          </a:lstStyle>
          <a:p/>
        </p:txBody>
      </p:sp>
      <p:sp>
        <p:nvSpPr>
          <p:cNvPr id="235" name="Google Shape;235;p20"/>
          <p:cNvSpPr txBox="1"/>
          <p:nvPr>
            <p:ph idx="2" type="subTitle"/>
          </p:nvPr>
        </p:nvSpPr>
        <p:spPr>
          <a:xfrm>
            <a:off x="4872552" y="1406216"/>
            <a:ext cx="3311400" cy="2886000"/>
          </a:xfrm>
          <a:prstGeom prst="rect">
            <a:avLst/>
          </a:prstGeom>
        </p:spPr>
        <p:txBody>
          <a:bodyPr anchorCtr="0" anchor="t" bIns="91425" lIns="91425" spcFirstLastPara="1" rIns="91425" wrap="square" tIns="91425">
            <a:noAutofit/>
          </a:bodyPr>
          <a:lstStyle>
            <a:lvl1pPr lvl="0" rtl="0">
              <a:spcBef>
                <a:spcPts val="0"/>
              </a:spcBef>
              <a:spcAft>
                <a:spcPts val="0"/>
              </a:spcAft>
              <a:buSzPts val="1400"/>
              <a:buNone/>
              <a:defRPr/>
            </a:lvl1pPr>
            <a:lvl2pPr lvl="1" rtl="0" algn="ctr">
              <a:spcBef>
                <a:spcPts val="0"/>
              </a:spcBef>
              <a:spcAft>
                <a:spcPts val="0"/>
              </a:spcAft>
              <a:buSzPts val="1400"/>
              <a:buNone/>
              <a:defRPr/>
            </a:lvl2pPr>
            <a:lvl3pPr lvl="2" rtl="0" algn="ctr">
              <a:spcBef>
                <a:spcPts val="0"/>
              </a:spcBef>
              <a:spcAft>
                <a:spcPts val="0"/>
              </a:spcAft>
              <a:buSzPts val="1400"/>
              <a:buNone/>
              <a:defRPr/>
            </a:lvl3pPr>
            <a:lvl4pPr lvl="3" rtl="0" algn="ctr">
              <a:spcBef>
                <a:spcPts val="0"/>
              </a:spcBef>
              <a:spcAft>
                <a:spcPts val="0"/>
              </a:spcAft>
              <a:buSzPts val="1400"/>
              <a:buNone/>
              <a:defRPr/>
            </a:lvl4pPr>
            <a:lvl5pPr lvl="4" rtl="0" algn="ctr">
              <a:spcBef>
                <a:spcPts val="0"/>
              </a:spcBef>
              <a:spcAft>
                <a:spcPts val="0"/>
              </a:spcAft>
              <a:buSzPts val="1400"/>
              <a:buNone/>
              <a:defRPr/>
            </a:lvl5pPr>
            <a:lvl6pPr lvl="5" rtl="0" algn="ctr">
              <a:spcBef>
                <a:spcPts val="0"/>
              </a:spcBef>
              <a:spcAft>
                <a:spcPts val="0"/>
              </a:spcAft>
              <a:buSzPts val="1400"/>
              <a:buNone/>
              <a:defRPr/>
            </a:lvl6pPr>
            <a:lvl7pPr lvl="6" rtl="0" algn="ctr">
              <a:spcBef>
                <a:spcPts val="0"/>
              </a:spcBef>
              <a:spcAft>
                <a:spcPts val="0"/>
              </a:spcAft>
              <a:buSzPts val="1400"/>
              <a:buNone/>
              <a:defRPr/>
            </a:lvl7pPr>
            <a:lvl8pPr lvl="7" rtl="0" algn="ctr">
              <a:spcBef>
                <a:spcPts val="0"/>
              </a:spcBef>
              <a:spcAft>
                <a:spcPts val="0"/>
              </a:spcAft>
              <a:buSzPts val="1400"/>
              <a:buNone/>
              <a:defRPr/>
            </a:lvl8pPr>
            <a:lvl9pPr lvl="8" rtl="0" algn="ctr">
              <a:spcBef>
                <a:spcPts val="0"/>
              </a:spcBef>
              <a:spcAft>
                <a:spcPts val="0"/>
              </a:spcAft>
              <a:buSzPts val="1400"/>
              <a:buNone/>
              <a:defRPr/>
            </a:lvl9pPr>
          </a:lstStyle>
          <a:p/>
        </p:txBody>
      </p:sp>
      <p:sp>
        <p:nvSpPr>
          <p:cNvPr id="236" name="Google Shape;236;p20"/>
          <p:cNvSpPr txBox="1"/>
          <p:nvPr>
            <p:ph type="ctrTitle"/>
          </p:nvPr>
        </p:nvSpPr>
        <p:spPr>
          <a:xfrm>
            <a:off x="713250" y="393419"/>
            <a:ext cx="7717500" cy="577800"/>
          </a:xfrm>
          <a:prstGeom prst="rect">
            <a:avLst/>
          </a:prstGeom>
          <a:noFill/>
        </p:spPr>
        <p:txBody>
          <a:bodyPr anchorCtr="0" anchor="t" bIns="91425" lIns="91425" spcFirstLastPara="1" rIns="91425" wrap="square" tIns="91425">
            <a:noAutofit/>
          </a:bodyPr>
          <a:lstStyle>
            <a:lvl1pPr lvl="0" rtl="0" algn="ctr">
              <a:spcBef>
                <a:spcPts val="0"/>
              </a:spcBef>
              <a:spcAft>
                <a:spcPts val="0"/>
              </a:spcAft>
              <a:buSzPts val="3000"/>
              <a:buNone/>
              <a:defRPr/>
            </a:lvl1pPr>
            <a:lvl2pPr lvl="1" rtl="0" algn="ctr">
              <a:spcBef>
                <a:spcPts val="0"/>
              </a:spcBef>
              <a:spcAft>
                <a:spcPts val="0"/>
              </a:spcAft>
              <a:buSzPts val="1800"/>
              <a:buNone/>
              <a:defRPr sz="1800"/>
            </a:lvl2pPr>
            <a:lvl3pPr lvl="2" rtl="0" algn="ctr">
              <a:spcBef>
                <a:spcPts val="0"/>
              </a:spcBef>
              <a:spcAft>
                <a:spcPts val="0"/>
              </a:spcAft>
              <a:buSzPts val="1800"/>
              <a:buNone/>
              <a:defRPr sz="1800"/>
            </a:lvl3pPr>
            <a:lvl4pPr lvl="3" rtl="0" algn="ctr">
              <a:spcBef>
                <a:spcPts val="0"/>
              </a:spcBef>
              <a:spcAft>
                <a:spcPts val="0"/>
              </a:spcAft>
              <a:buSzPts val="1800"/>
              <a:buNone/>
              <a:defRPr sz="1800"/>
            </a:lvl4pPr>
            <a:lvl5pPr lvl="4" rtl="0" algn="ctr">
              <a:spcBef>
                <a:spcPts val="0"/>
              </a:spcBef>
              <a:spcAft>
                <a:spcPts val="0"/>
              </a:spcAft>
              <a:buSzPts val="1800"/>
              <a:buNone/>
              <a:defRPr sz="1800"/>
            </a:lvl5pPr>
            <a:lvl6pPr lvl="5" rtl="0" algn="ctr">
              <a:spcBef>
                <a:spcPts val="0"/>
              </a:spcBef>
              <a:spcAft>
                <a:spcPts val="0"/>
              </a:spcAft>
              <a:buSzPts val="1800"/>
              <a:buNone/>
              <a:defRPr sz="1800"/>
            </a:lvl6pPr>
            <a:lvl7pPr lvl="6" rtl="0" algn="ctr">
              <a:spcBef>
                <a:spcPts val="0"/>
              </a:spcBef>
              <a:spcAft>
                <a:spcPts val="0"/>
              </a:spcAft>
              <a:buSzPts val="1800"/>
              <a:buNone/>
              <a:defRPr sz="1800"/>
            </a:lvl7pPr>
            <a:lvl8pPr lvl="7" rtl="0" algn="ctr">
              <a:spcBef>
                <a:spcPts val="0"/>
              </a:spcBef>
              <a:spcAft>
                <a:spcPts val="0"/>
              </a:spcAft>
              <a:buSzPts val="1800"/>
              <a:buNone/>
              <a:defRPr sz="1800"/>
            </a:lvl8pPr>
            <a:lvl9pPr lvl="8" rtl="0" algn="ctr">
              <a:spcBef>
                <a:spcPts val="0"/>
              </a:spcBef>
              <a:spcAft>
                <a:spcPts val="0"/>
              </a:spcAft>
              <a:buSzPts val="1800"/>
              <a:buNone/>
              <a:defRPr sz="1800"/>
            </a:lvl9pPr>
          </a:lstStyl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1" name="Shape 11"/>
        <p:cNvGrpSpPr/>
        <p:nvPr/>
      </p:nvGrpSpPr>
      <p:grpSpPr>
        <a:xfrm>
          <a:off x="0" y="0"/>
          <a:ext cx="0" cy="0"/>
          <a:chOff x="0" y="0"/>
          <a:chExt cx="0" cy="0"/>
        </a:xfrm>
      </p:grpSpPr>
      <p:sp>
        <p:nvSpPr>
          <p:cNvPr id="12" name="Google Shape;12;p3"/>
          <p:cNvSpPr txBox="1"/>
          <p:nvPr>
            <p:ph type="title"/>
          </p:nvPr>
        </p:nvSpPr>
        <p:spPr>
          <a:xfrm>
            <a:off x="881398" y="2250208"/>
            <a:ext cx="5207400" cy="841800"/>
          </a:xfrm>
          <a:prstGeom prst="rect">
            <a:avLst/>
          </a:prstGeom>
          <a:noFill/>
        </p:spPr>
        <p:txBody>
          <a:bodyPr anchorCtr="0" anchor="ctr" bIns="91425" lIns="91425" spcFirstLastPara="1" rIns="91425" wrap="square" tIns="91425">
            <a:noAutofit/>
          </a:bodyPr>
          <a:lstStyle>
            <a:lvl1pPr lvl="0" algn="ctr">
              <a:spcBef>
                <a:spcPts val="0"/>
              </a:spcBef>
              <a:spcAft>
                <a:spcPts val="0"/>
              </a:spcAft>
              <a:buSzPts val="3600"/>
              <a:buNone/>
              <a:defRPr sz="50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3" name="Google Shape;13;p3"/>
          <p:cNvSpPr txBox="1"/>
          <p:nvPr>
            <p:ph idx="1" type="subTitle"/>
          </p:nvPr>
        </p:nvSpPr>
        <p:spPr>
          <a:xfrm>
            <a:off x="881462" y="3792500"/>
            <a:ext cx="5207400" cy="507600"/>
          </a:xfrm>
          <a:prstGeom prst="rect">
            <a:avLst/>
          </a:prstGeom>
          <a:noFill/>
        </p:spPr>
        <p:txBody>
          <a:bodyPr anchorCtr="0" anchor="b" bIns="91425" lIns="91425" spcFirstLastPara="1" rIns="91425" wrap="square" tIns="91425">
            <a:noAutofit/>
          </a:bodyPr>
          <a:lstStyle>
            <a:lvl1pPr lvl="0" rtl="0" algn="ctr">
              <a:lnSpc>
                <a:spcPct val="100000"/>
              </a:lnSpc>
              <a:spcBef>
                <a:spcPts val="0"/>
              </a:spcBef>
              <a:spcAft>
                <a:spcPts val="0"/>
              </a:spcAft>
              <a:buSzPts val="2800"/>
              <a:buNone/>
              <a:defRPr sz="1600">
                <a:latin typeface="Poppins Medium"/>
                <a:ea typeface="Poppins Medium"/>
                <a:cs typeface="Poppins Medium"/>
                <a:sym typeface="Poppins Medium"/>
              </a:defRPr>
            </a:lvl1pPr>
            <a:lvl2pPr lvl="1" rtl="0" algn="ctr">
              <a:lnSpc>
                <a:spcPct val="100000"/>
              </a:lnSpc>
              <a:spcBef>
                <a:spcPts val="0"/>
              </a:spcBef>
              <a:spcAft>
                <a:spcPts val="0"/>
              </a:spcAft>
              <a:buSzPts val="2800"/>
              <a:buNone/>
              <a:defRPr sz="2800"/>
            </a:lvl2pPr>
            <a:lvl3pPr lvl="2" rtl="0" algn="ctr">
              <a:lnSpc>
                <a:spcPct val="100000"/>
              </a:lnSpc>
              <a:spcBef>
                <a:spcPts val="0"/>
              </a:spcBef>
              <a:spcAft>
                <a:spcPts val="0"/>
              </a:spcAft>
              <a:buSzPts val="2800"/>
              <a:buNone/>
              <a:defRPr sz="2800"/>
            </a:lvl3pPr>
            <a:lvl4pPr lvl="3" rtl="0" algn="ctr">
              <a:lnSpc>
                <a:spcPct val="100000"/>
              </a:lnSpc>
              <a:spcBef>
                <a:spcPts val="0"/>
              </a:spcBef>
              <a:spcAft>
                <a:spcPts val="0"/>
              </a:spcAft>
              <a:buSzPts val="2800"/>
              <a:buNone/>
              <a:defRPr sz="2800"/>
            </a:lvl4pPr>
            <a:lvl5pPr lvl="4" rtl="0" algn="ctr">
              <a:lnSpc>
                <a:spcPct val="100000"/>
              </a:lnSpc>
              <a:spcBef>
                <a:spcPts val="0"/>
              </a:spcBef>
              <a:spcAft>
                <a:spcPts val="0"/>
              </a:spcAft>
              <a:buSzPts val="2800"/>
              <a:buNone/>
              <a:defRPr sz="2800"/>
            </a:lvl5pPr>
            <a:lvl6pPr lvl="5" rtl="0" algn="ctr">
              <a:lnSpc>
                <a:spcPct val="100000"/>
              </a:lnSpc>
              <a:spcBef>
                <a:spcPts val="0"/>
              </a:spcBef>
              <a:spcAft>
                <a:spcPts val="0"/>
              </a:spcAft>
              <a:buSzPts val="2800"/>
              <a:buNone/>
              <a:defRPr sz="2800"/>
            </a:lvl6pPr>
            <a:lvl7pPr lvl="6" rtl="0" algn="ctr">
              <a:lnSpc>
                <a:spcPct val="100000"/>
              </a:lnSpc>
              <a:spcBef>
                <a:spcPts val="0"/>
              </a:spcBef>
              <a:spcAft>
                <a:spcPts val="0"/>
              </a:spcAft>
              <a:buSzPts val="2800"/>
              <a:buNone/>
              <a:defRPr sz="2800"/>
            </a:lvl7pPr>
            <a:lvl8pPr lvl="7" rtl="0" algn="ctr">
              <a:lnSpc>
                <a:spcPct val="100000"/>
              </a:lnSpc>
              <a:spcBef>
                <a:spcPts val="0"/>
              </a:spcBef>
              <a:spcAft>
                <a:spcPts val="0"/>
              </a:spcAft>
              <a:buSzPts val="2800"/>
              <a:buNone/>
              <a:defRPr sz="2800"/>
            </a:lvl8pPr>
            <a:lvl9pPr lvl="8" rtl="0" algn="ctr">
              <a:lnSpc>
                <a:spcPct val="100000"/>
              </a:lnSpc>
              <a:spcBef>
                <a:spcPts val="0"/>
              </a:spcBef>
              <a:spcAft>
                <a:spcPts val="0"/>
              </a:spcAft>
              <a:buSzPts val="2800"/>
              <a:buNone/>
              <a:defRPr sz="2800"/>
            </a:lvl9pPr>
          </a:lstStyle>
          <a:p/>
        </p:txBody>
      </p:sp>
      <p:sp>
        <p:nvSpPr>
          <p:cNvPr id="14" name="Google Shape;14;p3"/>
          <p:cNvSpPr txBox="1"/>
          <p:nvPr>
            <p:ph hasCustomPrompt="1" idx="2" type="title"/>
          </p:nvPr>
        </p:nvSpPr>
        <p:spPr>
          <a:xfrm>
            <a:off x="881398" y="1196600"/>
            <a:ext cx="5207400" cy="1053600"/>
          </a:xfrm>
          <a:prstGeom prst="rect">
            <a:avLst/>
          </a:prstGeom>
          <a:noFill/>
          <a:effectLst>
            <a:outerShdw rotWithShape="0" algn="bl" dir="21540000" dist="47625">
              <a:schemeClr val="lt2"/>
            </a:outerShdw>
          </a:effectLst>
        </p:spPr>
        <p:txBody>
          <a:bodyPr anchorCtr="0" anchor="ctr" bIns="91425" lIns="91425" spcFirstLastPara="1" rIns="91425" wrap="square" tIns="91425">
            <a:noAutofit/>
          </a:bodyPr>
          <a:lstStyle>
            <a:lvl1pPr lvl="0" rtl="0" algn="ctr">
              <a:spcBef>
                <a:spcPts val="0"/>
              </a:spcBef>
              <a:spcAft>
                <a:spcPts val="0"/>
              </a:spcAft>
              <a:buSzPts val="4800"/>
              <a:buFont typeface="Poppins"/>
              <a:buNone/>
              <a:defRPr sz="7000"/>
            </a:lvl1pPr>
            <a:lvl2pPr lvl="1" rtl="0" algn="ctr">
              <a:spcBef>
                <a:spcPts val="0"/>
              </a:spcBef>
              <a:spcAft>
                <a:spcPts val="0"/>
              </a:spcAft>
              <a:buSzPts val="2000"/>
              <a:buFont typeface="Poppins"/>
              <a:buNone/>
              <a:defRPr b="1" sz="2000">
                <a:latin typeface="Poppins"/>
                <a:ea typeface="Poppins"/>
                <a:cs typeface="Poppins"/>
                <a:sym typeface="Poppins"/>
              </a:defRPr>
            </a:lvl2pPr>
            <a:lvl3pPr lvl="2" rtl="0" algn="ctr">
              <a:spcBef>
                <a:spcPts val="0"/>
              </a:spcBef>
              <a:spcAft>
                <a:spcPts val="0"/>
              </a:spcAft>
              <a:buSzPts val="2000"/>
              <a:buFont typeface="Poppins"/>
              <a:buNone/>
              <a:defRPr b="1" sz="2000">
                <a:latin typeface="Poppins"/>
                <a:ea typeface="Poppins"/>
                <a:cs typeface="Poppins"/>
                <a:sym typeface="Poppins"/>
              </a:defRPr>
            </a:lvl3pPr>
            <a:lvl4pPr lvl="3" rtl="0" algn="ctr">
              <a:spcBef>
                <a:spcPts val="0"/>
              </a:spcBef>
              <a:spcAft>
                <a:spcPts val="0"/>
              </a:spcAft>
              <a:buSzPts val="2000"/>
              <a:buFont typeface="Poppins"/>
              <a:buNone/>
              <a:defRPr b="1" sz="2000">
                <a:latin typeface="Poppins"/>
                <a:ea typeface="Poppins"/>
                <a:cs typeface="Poppins"/>
                <a:sym typeface="Poppins"/>
              </a:defRPr>
            </a:lvl4pPr>
            <a:lvl5pPr lvl="4" rtl="0" algn="ctr">
              <a:spcBef>
                <a:spcPts val="0"/>
              </a:spcBef>
              <a:spcAft>
                <a:spcPts val="0"/>
              </a:spcAft>
              <a:buSzPts val="2000"/>
              <a:buFont typeface="Poppins"/>
              <a:buNone/>
              <a:defRPr b="1" sz="2000">
                <a:latin typeface="Poppins"/>
                <a:ea typeface="Poppins"/>
                <a:cs typeface="Poppins"/>
                <a:sym typeface="Poppins"/>
              </a:defRPr>
            </a:lvl5pPr>
            <a:lvl6pPr lvl="5" rtl="0" algn="ctr">
              <a:spcBef>
                <a:spcPts val="0"/>
              </a:spcBef>
              <a:spcAft>
                <a:spcPts val="0"/>
              </a:spcAft>
              <a:buSzPts val="2000"/>
              <a:buFont typeface="Poppins"/>
              <a:buNone/>
              <a:defRPr b="1" sz="2000">
                <a:latin typeface="Poppins"/>
                <a:ea typeface="Poppins"/>
                <a:cs typeface="Poppins"/>
                <a:sym typeface="Poppins"/>
              </a:defRPr>
            </a:lvl6pPr>
            <a:lvl7pPr lvl="6" rtl="0" algn="ctr">
              <a:spcBef>
                <a:spcPts val="0"/>
              </a:spcBef>
              <a:spcAft>
                <a:spcPts val="0"/>
              </a:spcAft>
              <a:buSzPts val="2000"/>
              <a:buFont typeface="Poppins"/>
              <a:buNone/>
              <a:defRPr b="1" sz="2000">
                <a:latin typeface="Poppins"/>
                <a:ea typeface="Poppins"/>
                <a:cs typeface="Poppins"/>
                <a:sym typeface="Poppins"/>
              </a:defRPr>
            </a:lvl7pPr>
            <a:lvl8pPr lvl="7" rtl="0" algn="ctr">
              <a:spcBef>
                <a:spcPts val="0"/>
              </a:spcBef>
              <a:spcAft>
                <a:spcPts val="0"/>
              </a:spcAft>
              <a:buSzPts val="2000"/>
              <a:buFont typeface="Poppins"/>
              <a:buNone/>
              <a:defRPr b="1" sz="2000">
                <a:latin typeface="Poppins"/>
                <a:ea typeface="Poppins"/>
                <a:cs typeface="Poppins"/>
                <a:sym typeface="Poppins"/>
              </a:defRPr>
            </a:lvl8pPr>
            <a:lvl9pPr lvl="8" rtl="0" algn="ctr">
              <a:spcBef>
                <a:spcPts val="0"/>
              </a:spcBef>
              <a:spcAft>
                <a:spcPts val="0"/>
              </a:spcAft>
              <a:buSzPts val="2000"/>
              <a:buFont typeface="Poppins"/>
              <a:buNone/>
              <a:defRPr b="1" sz="2000">
                <a:latin typeface="Poppins"/>
                <a:ea typeface="Poppins"/>
                <a:cs typeface="Poppins"/>
                <a:sym typeface="Poppins"/>
              </a:defRPr>
            </a:lvl9pPr>
          </a:lstStyle>
          <a:p>
            <a:r>
              <a:t>xx%</a:t>
            </a: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hree columns">
  <p:cSld name="CUSTOM_2_2">
    <p:spTree>
      <p:nvGrpSpPr>
        <p:cNvPr id="237" name="Shape 237"/>
        <p:cNvGrpSpPr/>
        <p:nvPr/>
      </p:nvGrpSpPr>
      <p:grpSpPr>
        <a:xfrm>
          <a:off x="0" y="0"/>
          <a:ext cx="0" cy="0"/>
          <a:chOff x="0" y="0"/>
          <a:chExt cx="0" cy="0"/>
        </a:xfrm>
      </p:grpSpPr>
      <p:sp>
        <p:nvSpPr>
          <p:cNvPr id="238" name="Google Shape;238;p21"/>
          <p:cNvSpPr txBox="1"/>
          <p:nvPr>
            <p:ph idx="1" type="subTitle"/>
          </p:nvPr>
        </p:nvSpPr>
        <p:spPr>
          <a:xfrm>
            <a:off x="713250" y="3552400"/>
            <a:ext cx="2541300" cy="8871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Clr>
                <a:schemeClr val="dk1"/>
              </a:buClr>
              <a:buSzPts val="1000"/>
              <a:buNone/>
              <a:defRPr/>
            </a:lvl1pPr>
            <a:lvl2pPr lvl="1" rtl="0" algn="ctr">
              <a:lnSpc>
                <a:spcPct val="100000"/>
              </a:lnSpc>
              <a:spcBef>
                <a:spcPts val="0"/>
              </a:spcBef>
              <a:spcAft>
                <a:spcPts val="0"/>
              </a:spcAft>
              <a:buClr>
                <a:schemeClr val="dk1"/>
              </a:buClr>
              <a:buSzPts val="1000"/>
              <a:buNone/>
              <a:defRPr sz="1000">
                <a:solidFill>
                  <a:schemeClr val="dk1"/>
                </a:solidFill>
              </a:defRPr>
            </a:lvl2pPr>
            <a:lvl3pPr lvl="2" rtl="0" algn="ctr">
              <a:lnSpc>
                <a:spcPct val="100000"/>
              </a:lnSpc>
              <a:spcBef>
                <a:spcPts val="0"/>
              </a:spcBef>
              <a:spcAft>
                <a:spcPts val="0"/>
              </a:spcAft>
              <a:buClr>
                <a:schemeClr val="dk1"/>
              </a:buClr>
              <a:buSzPts val="1000"/>
              <a:buNone/>
              <a:defRPr sz="1000">
                <a:solidFill>
                  <a:schemeClr val="dk1"/>
                </a:solidFill>
              </a:defRPr>
            </a:lvl3pPr>
            <a:lvl4pPr lvl="3" rtl="0" algn="ctr">
              <a:lnSpc>
                <a:spcPct val="100000"/>
              </a:lnSpc>
              <a:spcBef>
                <a:spcPts val="0"/>
              </a:spcBef>
              <a:spcAft>
                <a:spcPts val="0"/>
              </a:spcAft>
              <a:buClr>
                <a:schemeClr val="dk1"/>
              </a:buClr>
              <a:buSzPts val="1000"/>
              <a:buNone/>
              <a:defRPr sz="1000">
                <a:solidFill>
                  <a:schemeClr val="dk1"/>
                </a:solidFill>
              </a:defRPr>
            </a:lvl4pPr>
            <a:lvl5pPr lvl="4" rtl="0" algn="ctr">
              <a:lnSpc>
                <a:spcPct val="100000"/>
              </a:lnSpc>
              <a:spcBef>
                <a:spcPts val="0"/>
              </a:spcBef>
              <a:spcAft>
                <a:spcPts val="0"/>
              </a:spcAft>
              <a:buClr>
                <a:schemeClr val="dk1"/>
              </a:buClr>
              <a:buSzPts val="1000"/>
              <a:buNone/>
              <a:defRPr sz="1000">
                <a:solidFill>
                  <a:schemeClr val="dk1"/>
                </a:solidFill>
              </a:defRPr>
            </a:lvl5pPr>
            <a:lvl6pPr lvl="5" rtl="0" algn="ctr">
              <a:lnSpc>
                <a:spcPct val="100000"/>
              </a:lnSpc>
              <a:spcBef>
                <a:spcPts val="0"/>
              </a:spcBef>
              <a:spcAft>
                <a:spcPts val="0"/>
              </a:spcAft>
              <a:buClr>
                <a:schemeClr val="dk1"/>
              </a:buClr>
              <a:buSzPts val="1000"/>
              <a:buNone/>
              <a:defRPr sz="1000">
                <a:solidFill>
                  <a:schemeClr val="dk1"/>
                </a:solidFill>
              </a:defRPr>
            </a:lvl6pPr>
            <a:lvl7pPr lvl="6" rtl="0" algn="ctr">
              <a:lnSpc>
                <a:spcPct val="100000"/>
              </a:lnSpc>
              <a:spcBef>
                <a:spcPts val="0"/>
              </a:spcBef>
              <a:spcAft>
                <a:spcPts val="0"/>
              </a:spcAft>
              <a:buClr>
                <a:schemeClr val="dk1"/>
              </a:buClr>
              <a:buSzPts val="1000"/>
              <a:buNone/>
              <a:defRPr sz="1000">
                <a:solidFill>
                  <a:schemeClr val="dk1"/>
                </a:solidFill>
              </a:defRPr>
            </a:lvl7pPr>
            <a:lvl8pPr lvl="7" rtl="0" algn="ctr">
              <a:lnSpc>
                <a:spcPct val="100000"/>
              </a:lnSpc>
              <a:spcBef>
                <a:spcPts val="0"/>
              </a:spcBef>
              <a:spcAft>
                <a:spcPts val="0"/>
              </a:spcAft>
              <a:buClr>
                <a:schemeClr val="dk1"/>
              </a:buClr>
              <a:buSzPts val="1000"/>
              <a:buNone/>
              <a:defRPr sz="1000">
                <a:solidFill>
                  <a:schemeClr val="dk1"/>
                </a:solidFill>
              </a:defRPr>
            </a:lvl8pPr>
            <a:lvl9pPr lvl="8" rtl="0" algn="ctr">
              <a:lnSpc>
                <a:spcPct val="100000"/>
              </a:lnSpc>
              <a:spcBef>
                <a:spcPts val="0"/>
              </a:spcBef>
              <a:spcAft>
                <a:spcPts val="0"/>
              </a:spcAft>
              <a:buClr>
                <a:schemeClr val="dk1"/>
              </a:buClr>
              <a:buSzPts val="1000"/>
              <a:buNone/>
              <a:defRPr sz="1000">
                <a:solidFill>
                  <a:schemeClr val="dk1"/>
                </a:solidFill>
              </a:defRPr>
            </a:lvl9pPr>
          </a:lstStyle>
          <a:p/>
        </p:txBody>
      </p:sp>
      <p:sp>
        <p:nvSpPr>
          <p:cNvPr id="239" name="Google Shape;239;p21"/>
          <p:cNvSpPr txBox="1"/>
          <p:nvPr>
            <p:ph idx="2" type="subTitle"/>
          </p:nvPr>
        </p:nvSpPr>
        <p:spPr>
          <a:xfrm>
            <a:off x="3301350" y="3552400"/>
            <a:ext cx="2541300" cy="8871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Clr>
                <a:schemeClr val="dk1"/>
              </a:buClr>
              <a:buSzPts val="1000"/>
              <a:buNone/>
              <a:defRPr/>
            </a:lvl1pPr>
            <a:lvl2pPr lvl="1" rtl="0" algn="ctr">
              <a:lnSpc>
                <a:spcPct val="100000"/>
              </a:lnSpc>
              <a:spcBef>
                <a:spcPts val="0"/>
              </a:spcBef>
              <a:spcAft>
                <a:spcPts val="0"/>
              </a:spcAft>
              <a:buClr>
                <a:schemeClr val="dk1"/>
              </a:buClr>
              <a:buSzPts val="1000"/>
              <a:buNone/>
              <a:defRPr sz="1000">
                <a:solidFill>
                  <a:schemeClr val="dk1"/>
                </a:solidFill>
              </a:defRPr>
            </a:lvl2pPr>
            <a:lvl3pPr lvl="2" rtl="0" algn="ctr">
              <a:lnSpc>
                <a:spcPct val="100000"/>
              </a:lnSpc>
              <a:spcBef>
                <a:spcPts val="0"/>
              </a:spcBef>
              <a:spcAft>
                <a:spcPts val="0"/>
              </a:spcAft>
              <a:buClr>
                <a:schemeClr val="dk1"/>
              </a:buClr>
              <a:buSzPts val="1000"/>
              <a:buNone/>
              <a:defRPr sz="1000">
                <a:solidFill>
                  <a:schemeClr val="dk1"/>
                </a:solidFill>
              </a:defRPr>
            </a:lvl3pPr>
            <a:lvl4pPr lvl="3" rtl="0" algn="ctr">
              <a:lnSpc>
                <a:spcPct val="100000"/>
              </a:lnSpc>
              <a:spcBef>
                <a:spcPts val="0"/>
              </a:spcBef>
              <a:spcAft>
                <a:spcPts val="0"/>
              </a:spcAft>
              <a:buClr>
                <a:schemeClr val="dk1"/>
              </a:buClr>
              <a:buSzPts val="1000"/>
              <a:buNone/>
              <a:defRPr sz="1000">
                <a:solidFill>
                  <a:schemeClr val="dk1"/>
                </a:solidFill>
              </a:defRPr>
            </a:lvl4pPr>
            <a:lvl5pPr lvl="4" rtl="0" algn="ctr">
              <a:lnSpc>
                <a:spcPct val="100000"/>
              </a:lnSpc>
              <a:spcBef>
                <a:spcPts val="0"/>
              </a:spcBef>
              <a:spcAft>
                <a:spcPts val="0"/>
              </a:spcAft>
              <a:buClr>
                <a:schemeClr val="dk1"/>
              </a:buClr>
              <a:buSzPts val="1000"/>
              <a:buNone/>
              <a:defRPr sz="1000">
                <a:solidFill>
                  <a:schemeClr val="dk1"/>
                </a:solidFill>
              </a:defRPr>
            </a:lvl5pPr>
            <a:lvl6pPr lvl="5" rtl="0" algn="ctr">
              <a:lnSpc>
                <a:spcPct val="100000"/>
              </a:lnSpc>
              <a:spcBef>
                <a:spcPts val="0"/>
              </a:spcBef>
              <a:spcAft>
                <a:spcPts val="0"/>
              </a:spcAft>
              <a:buClr>
                <a:schemeClr val="dk1"/>
              </a:buClr>
              <a:buSzPts val="1000"/>
              <a:buNone/>
              <a:defRPr sz="1000">
                <a:solidFill>
                  <a:schemeClr val="dk1"/>
                </a:solidFill>
              </a:defRPr>
            </a:lvl6pPr>
            <a:lvl7pPr lvl="6" rtl="0" algn="ctr">
              <a:lnSpc>
                <a:spcPct val="100000"/>
              </a:lnSpc>
              <a:spcBef>
                <a:spcPts val="0"/>
              </a:spcBef>
              <a:spcAft>
                <a:spcPts val="0"/>
              </a:spcAft>
              <a:buClr>
                <a:schemeClr val="dk1"/>
              </a:buClr>
              <a:buSzPts val="1000"/>
              <a:buNone/>
              <a:defRPr sz="1000">
                <a:solidFill>
                  <a:schemeClr val="dk1"/>
                </a:solidFill>
              </a:defRPr>
            </a:lvl7pPr>
            <a:lvl8pPr lvl="7" rtl="0" algn="ctr">
              <a:lnSpc>
                <a:spcPct val="100000"/>
              </a:lnSpc>
              <a:spcBef>
                <a:spcPts val="0"/>
              </a:spcBef>
              <a:spcAft>
                <a:spcPts val="0"/>
              </a:spcAft>
              <a:buClr>
                <a:schemeClr val="dk1"/>
              </a:buClr>
              <a:buSzPts val="1000"/>
              <a:buNone/>
              <a:defRPr sz="1000">
                <a:solidFill>
                  <a:schemeClr val="dk1"/>
                </a:solidFill>
              </a:defRPr>
            </a:lvl8pPr>
            <a:lvl9pPr lvl="8" rtl="0" algn="ctr">
              <a:lnSpc>
                <a:spcPct val="100000"/>
              </a:lnSpc>
              <a:spcBef>
                <a:spcPts val="0"/>
              </a:spcBef>
              <a:spcAft>
                <a:spcPts val="0"/>
              </a:spcAft>
              <a:buClr>
                <a:schemeClr val="dk1"/>
              </a:buClr>
              <a:buSzPts val="1000"/>
              <a:buNone/>
              <a:defRPr sz="1000">
                <a:solidFill>
                  <a:schemeClr val="dk1"/>
                </a:solidFill>
              </a:defRPr>
            </a:lvl9pPr>
          </a:lstStyle>
          <a:p/>
        </p:txBody>
      </p:sp>
      <p:sp>
        <p:nvSpPr>
          <p:cNvPr id="240" name="Google Shape;240;p21"/>
          <p:cNvSpPr txBox="1"/>
          <p:nvPr>
            <p:ph idx="3" type="subTitle"/>
          </p:nvPr>
        </p:nvSpPr>
        <p:spPr>
          <a:xfrm>
            <a:off x="5889438" y="3552400"/>
            <a:ext cx="2541300" cy="8871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Clr>
                <a:schemeClr val="dk1"/>
              </a:buClr>
              <a:buSzPts val="1000"/>
              <a:buNone/>
              <a:defRPr/>
            </a:lvl1pPr>
            <a:lvl2pPr lvl="1" rtl="0" algn="ctr">
              <a:lnSpc>
                <a:spcPct val="100000"/>
              </a:lnSpc>
              <a:spcBef>
                <a:spcPts val="0"/>
              </a:spcBef>
              <a:spcAft>
                <a:spcPts val="0"/>
              </a:spcAft>
              <a:buClr>
                <a:schemeClr val="dk1"/>
              </a:buClr>
              <a:buSzPts val="1000"/>
              <a:buNone/>
              <a:defRPr sz="1000">
                <a:solidFill>
                  <a:schemeClr val="dk1"/>
                </a:solidFill>
              </a:defRPr>
            </a:lvl2pPr>
            <a:lvl3pPr lvl="2" rtl="0" algn="ctr">
              <a:lnSpc>
                <a:spcPct val="100000"/>
              </a:lnSpc>
              <a:spcBef>
                <a:spcPts val="0"/>
              </a:spcBef>
              <a:spcAft>
                <a:spcPts val="0"/>
              </a:spcAft>
              <a:buClr>
                <a:schemeClr val="dk1"/>
              </a:buClr>
              <a:buSzPts val="1000"/>
              <a:buNone/>
              <a:defRPr sz="1000">
                <a:solidFill>
                  <a:schemeClr val="dk1"/>
                </a:solidFill>
              </a:defRPr>
            </a:lvl3pPr>
            <a:lvl4pPr lvl="3" rtl="0" algn="ctr">
              <a:lnSpc>
                <a:spcPct val="100000"/>
              </a:lnSpc>
              <a:spcBef>
                <a:spcPts val="0"/>
              </a:spcBef>
              <a:spcAft>
                <a:spcPts val="0"/>
              </a:spcAft>
              <a:buClr>
                <a:schemeClr val="dk1"/>
              </a:buClr>
              <a:buSzPts val="1000"/>
              <a:buNone/>
              <a:defRPr sz="1000">
                <a:solidFill>
                  <a:schemeClr val="dk1"/>
                </a:solidFill>
              </a:defRPr>
            </a:lvl4pPr>
            <a:lvl5pPr lvl="4" rtl="0" algn="ctr">
              <a:lnSpc>
                <a:spcPct val="100000"/>
              </a:lnSpc>
              <a:spcBef>
                <a:spcPts val="0"/>
              </a:spcBef>
              <a:spcAft>
                <a:spcPts val="0"/>
              </a:spcAft>
              <a:buClr>
                <a:schemeClr val="dk1"/>
              </a:buClr>
              <a:buSzPts val="1000"/>
              <a:buNone/>
              <a:defRPr sz="1000">
                <a:solidFill>
                  <a:schemeClr val="dk1"/>
                </a:solidFill>
              </a:defRPr>
            </a:lvl5pPr>
            <a:lvl6pPr lvl="5" rtl="0" algn="ctr">
              <a:lnSpc>
                <a:spcPct val="100000"/>
              </a:lnSpc>
              <a:spcBef>
                <a:spcPts val="0"/>
              </a:spcBef>
              <a:spcAft>
                <a:spcPts val="0"/>
              </a:spcAft>
              <a:buClr>
                <a:schemeClr val="dk1"/>
              </a:buClr>
              <a:buSzPts val="1000"/>
              <a:buNone/>
              <a:defRPr sz="1000">
                <a:solidFill>
                  <a:schemeClr val="dk1"/>
                </a:solidFill>
              </a:defRPr>
            </a:lvl6pPr>
            <a:lvl7pPr lvl="6" rtl="0" algn="ctr">
              <a:lnSpc>
                <a:spcPct val="100000"/>
              </a:lnSpc>
              <a:spcBef>
                <a:spcPts val="0"/>
              </a:spcBef>
              <a:spcAft>
                <a:spcPts val="0"/>
              </a:spcAft>
              <a:buClr>
                <a:schemeClr val="dk1"/>
              </a:buClr>
              <a:buSzPts val="1000"/>
              <a:buNone/>
              <a:defRPr sz="1000">
                <a:solidFill>
                  <a:schemeClr val="dk1"/>
                </a:solidFill>
              </a:defRPr>
            </a:lvl7pPr>
            <a:lvl8pPr lvl="7" rtl="0" algn="ctr">
              <a:lnSpc>
                <a:spcPct val="100000"/>
              </a:lnSpc>
              <a:spcBef>
                <a:spcPts val="0"/>
              </a:spcBef>
              <a:spcAft>
                <a:spcPts val="0"/>
              </a:spcAft>
              <a:buClr>
                <a:schemeClr val="dk1"/>
              </a:buClr>
              <a:buSzPts val="1000"/>
              <a:buNone/>
              <a:defRPr sz="1000">
                <a:solidFill>
                  <a:schemeClr val="dk1"/>
                </a:solidFill>
              </a:defRPr>
            </a:lvl8pPr>
            <a:lvl9pPr lvl="8" rtl="0" algn="ctr">
              <a:lnSpc>
                <a:spcPct val="100000"/>
              </a:lnSpc>
              <a:spcBef>
                <a:spcPts val="0"/>
              </a:spcBef>
              <a:spcAft>
                <a:spcPts val="0"/>
              </a:spcAft>
              <a:buClr>
                <a:schemeClr val="dk1"/>
              </a:buClr>
              <a:buSzPts val="1000"/>
              <a:buNone/>
              <a:defRPr sz="1000">
                <a:solidFill>
                  <a:schemeClr val="dk1"/>
                </a:solidFill>
              </a:defRPr>
            </a:lvl9pPr>
          </a:lstStyle>
          <a:p/>
        </p:txBody>
      </p:sp>
      <p:sp>
        <p:nvSpPr>
          <p:cNvPr id="241" name="Google Shape;241;p21"/>
          <p:cNvSpPr txBox="1"/>
          <p:nvPr>
            <p:ph idx="4" type="subTitle"/>
          </p:nvPr>
        </p:nvSpPr>
        <p:spPr>
          <a:xfrm>
            <a:off x="713213" y="2809295"/>
            <a:ext cx="2541300" cy="438300"/>
          </a:xfrm>
          <a:prstGeom prst="rect">
            <a:avLst/>
          </a:prstGeom>
          <a:noFill/>
        </p:spPr>
        <p:txBody>
          <a:bodyPr anchorCtr="0" anchor="t" bIns="91425" lIns="91425" spcFirstLastPara="1" rIns="91425" wrap="square" tIns="91425">
            <a:noAutofit/>
          </a:bodyPr>
          <a:lstStyle>
            <a:lvl1pPr lvl="0" rtl="0" algn="ctr">
              <a:spcBef>
                <a:spcPts val="0"/>
              </a:spcBef>
              <a:spcAft>
                <a:spcPts val="0"/>
              </a:spcAft>
              <a:buSzPts val="1000"/>
              <a:buNone/>
              <a:defRPr sz="2000">
                <a:latin typeface="Dela Gothic One"/>
                <a:ea typeface="Dela Gothic One"/>
                <a:cs typeface="Dela Gothic One"/>
                <a:sym typeface="Dela Gothic One"/>
              </a:defRPr>
            </a:lvl1pPr>
            <a:lvl2pPr lvl="1" rtl="0" algn="ctr">
              <a:lnSpc>
                <a:spcPct val="100000"/>
              </a:lnSpc>
              <a:spcBef>
                <a:spcPts val="0"/>
              </a:spcBef>
              <a:spcAft>
                <a:spcPts val="0"/>
              </a:spcAft>
              <a:buSzPts val="1000"/>
              <a:buNone/>
              <a:defRPr sz="1000"/>
            </a:lvl2pPr>
            <a:lvl3pPr lvl="2" rtl="0" algn="ctr">
              <a:lnSpc>
                <a:spcPct val="100000"/>
              </a:lnSpc>
              <a:spcBef>
                <a:spcPts val="0"/>
              </a:spcBef>
              <a:spcAft>
                <a:spcPts val="0"/>
              </a:spcAft>
              <a:buSzPts val="1000"/>
              <a:buNone/>
              <a:defRPr sz="1000"/>
            </a:lvl3pPr>
            <a:lvl4pPr lvl="3" rtl="0" algn="ctr">
              <a:lnSpc>
                <a:spcPct val="100000"/>
              </a:lnSpc>
              <a:spcBef>
                <a:spcPts val="0"/>
              </a:spcBef>
              <a:spcAft>
                <a:spcPts val="0"/>
              </a:spcAft>
              <a:buSzPts val="1000"/>
              <a:buNone/>
              <a:defRPr sz="1000"/>
            </a:lvl4pPr>
            <a:lvl5pPr lvl="4" rtl="0" algn="ctr">
              <a:lnSpc>
                <a:spcPct val="100000"/>
              </a:lnSpc>
              <a:spcBef>
                <a:spcPts val="0"/>
              </a:spcBef>
              <a:spcAft>
                <a:spcPts val="0"/>
              </a:spcAft>
              <a:buSzPts val="1000"/>
              <a:buNone/>
              <a:defRPr sz="1000"/>
            </a:lvl5pPr>
            <a:lvl6pPr lvl="5" rtl="0" algn="ctr">
              <a:lnSpc>
                <a:spcPct val="100000"/>
              </a:lnSpc>
              <a:spcBef>
                <a:spcPts val="0"/>
              </a:spcBef>
              <a:spcAft>
                <a:spcPts val="0"/>
              </a:spcAft>
              <a:buSzPts val="1000"/>
              <a:buNone/>
              <a:defRPr sz="1000"/>
            </a:lvl6pPr>
            <a:lvl7pPr lvl="6" rtl="0" algn="ctr">
              <a:lnSpc>
                <a:spcPct val="100000"/>
              </a:lnSpc>
              <a:spcBef>
                <a:spcPts val="0"/>
              </a:spcBef>
              <a:spcAft>
                <a:spcPts val="0"/>
              </a:spcAft>
              <a:buSzPts val="1000"/>
              <a:buNone/>
              <a:defRPr sz="1000"/>
            </a:lvl7pPr>
            <a:lvl8pPr lvl="7" rtl="0" algn="ctr">
              <a:lnSpc>
                <a:spcPct val="100000"/>
              </a:lnSpc>
              <a:spcBef>
                <a:spcPts val="0"/>
              </a:spcBef>
              <a:spcAft>
                <a:spcPts val="0"/>
              </a:spcAft>
              <a:buSzPts val="1000"/>
              <a:buNone/>
              <a:defRPr sz="1000"/>
            </a:lvl8pPr>
            <a:lvl9pPr lvl="8" rtl="0" algn="ctr">
              <a:lnSpc>
                <a:spcPct val="100000"/>
              </a:lnSpc>
              <a:spcBef>
                <a:spcPts val="0"/>
              </a:spcBef>
              <a:spcAft>
                <a:spcPts val="0"/>
              </a:spcAft>
              <a:buSzPts val="1000"/>
              <a:buNone/>
              <a:defRPr sz="1000"/>
            </a:lvl9pPr>
          </a:lstStyle>
          <a:p/>
        </p:txBody>
      </p:sp>
      <p:sp>
        <p:nvSpPr>
          <p:cNvPr id="242" name="Google Shape;242;p21"/>
          <p:cNvSpPr txBox="1"/>
          <p:nvPr>
            <p:ph idx="5" type="subTitle"/>
          </p:nvPr>
        </p:nvSpPr>
        <p:spPr>
          <a:xfrm>
            <a:off x="3301350" y="2809295"/>
            <a:ext cx="2541300" cy="438300"/>
          </a:xfrm>
          <a:prstGeom prst="rect">
            <a:avLst/>
          </a:prstGeom>
          <a:noFill/>
        </p:spPr>
        <p:txBody>
          <a:bodyPr anchorCtr="0" anchor="t" bIns="91425" lIns="91425" spcFirstLastPara="1" rIns="91425" wrap="square" tIns="91425">
            <a:noAutofit/>
          </a:bodyPr>
          <a:lstStyle>
            <a:lvl1pPr lvl="0" rtl="0" algn="ctr">
              <a:spcBef>
                <a:spcPts val="0"/>
              </a:spcBef>
              <a:spcAft>
                <a:spcPts val="0"/>
              </a:spcAft>
              <a:buSzPts val="1000"/>
              <a:buNone/>
              <a:defRPr sz="2000">
                <a:latin typeface="Dela Gothic One"/>
                <a:ea typeface="Dela Gothic One"/>
                <a:cs typeface="Dela Gothic One"/>
                <a:sym typeface="Dela Gothic One"/>
              </a:defRPr>
            </a:lvl1pPr>
            <a:lvl2pPr lvl="1" rtl="0" algn="ctr">
              <a:lnSpc>
                <a:spcPct val="100000"/>
              </a:lnSpc>
              <a:spcBef>
                <a:spcPts val="0"/>
              </a:spcBef>
              <a:spcAft>
                <a:spcPts val="0"/>
              </a:spcAft>
              <a:buSzPts val="1000"/>
              <a:buNone/>
              <a:defRPr sz="1000"/>
            </a:lvl2pPr>
            <a:lvl3pPr lvl="2" rtl="0" algn="ctr">
              <a:lnSpc>
                <a:spcPct val="100000"/>
              </a:lnSpc>
              <a:spcBef>
                <a:spcPts val="0"/>
              </a:spcBef>
              <a:spcAft>
                <a:spcPts val="0"/>
              </a:spcAft>
              <a:buSzPts val="1000"/>
              <a:buNone/>
              <a:defRPr sz="1000"/>
            </a:lvl3pPr>
            <a:lvl4pPr lvl="3" rtl="0" algn="ctr">
              <a:lnSpc>
                <a:spcPct val="100000"/>
              </a:lnSpc>
              <a:spcBef>
                <a:spcPts val="0"/>
              </a:spcBef>
              <a:spcAft>
                <a:spcPts val="0"/>
              </a:spcAft>
              <a:buSzPts val="1000"/>
              <a:buNone/>
              <a:defRPr sz="1000"/>
            </a:lvl4pPr>
            <a:lvl5pPr lvl="4" rtl="0" algn="ctr">
              <a:lnSpc>
                <a:spcPct val="100000"/>
              </a:lnSpc>
              <a:spcBef>
                <a:spcPts val="0"/>
              </a:spcBef>
              <a:spcAft>
                <a:spcPts val="0"/>
              </a:spcAft>
              <a:buSzPts val="1000"/>
              <a:buNone/>
              <a:defRPr sz="1000"/>
            </a:lvl5pPr>
            <a:lvl6pPr lvl="5" rtl="0" algn="ctr">
              <a:lnSpc>
                <a:spcPct val="100000"/>
              </a:lnSpc>
              <a:spcBef>
                <a:spcPts val="0"/>
              </a:spcBef>
              <a:spcAft>
                <a:spcPts val="0"/>
              </a:spcAft>
              <a:buSzPts val="1000"/>
              <a:buNone/>
              <a:defRPr sz="1000"/>
            </a:lvl6pPr>
            <a:lvl7pPr lvl="6" rtl="0" algn="ctr">
              <a:lnSpc>
                <a:spcPct val="100000"/>
              </a:lnSpc>
              <a:spcBef>
                <a:spcPts val="0"/>
              </a:spcBef>
              <a:spcAft>
                <a:spcPts val="0"/>
              </a:spcAft>
              <a:buSzPts val="1000"/>
              <a:buNone/>
              <a:defRPr sz="1000"/>
            </a:lvl7pPr>
            <a:lvl8pPr lvl="7" rtl="0" algn="ctr">
              <a:lnSpc>
                <a:spcPct val="100000"/>
              </a:lnSpc>
              <a:spcBef>
                <a:spcPts val="0"/>
              </a:spcBef>
              <a:spcAft>
                <a:spcPts val="0"/>
              </a:spcAft>
              <a:buSzPts val="1000"/>
              <a:buNone/>
              <a:defRPr sz="1000"/>
            </a:lvl8pPr>
            <a:lvl9pPr lvl="8" rtl="0" algn="ctr">
              <a:lnSpc>
                <a:spcPct val="100000"/>
              </a:lnSpc>
              <a:spcBef>
                <a:spcPts val="0"/>
              </a:spcBef>
              <a:spcAft>
                <a:spcPts val="0"/>
              </a:spcAft>
              <a:buSzPts val="1000"/>
              <a:buNone/>
              <a:defRPr sz="1000"/>
            </a:lvl9pPr>
          </a:lstStyle>
          <a:p/>
        </p:txBody>
      </p:sp>
      <p:sp>
        <p:nvSpPr>
          <p:cNvPr id="243" name="Google Shape;243;p21"/>
          <p:cNvSpPr txBox="1"/>
          <p:nvPr>
            <p:ph idx="6" type="subTitle"/>
          </p:nvPr>
        </p:nvSpPr>
        <p:spPr>
          <a:xfrm>
            <a:off x="5889437" y="2809295"/>
            <a:ext cx="2541300" cy="438300"/>
          </a:xfrm>
          <a:prstGeom prst="rect">
            <a:avLst/>
          </a:prstGeom>
          <a:noFill/>
        </p:spPr>
        <p:txBody>
          <a:bodyPr anchorCtr="0" anchor="t" bIns="91425" lIns="91425" spcFirstLastPara="1" rIns="91425" wrap="square" tIns="91425">
            <a:noAutofit/>
          </a:bodyPr>
          <a:lstStyle>
            <a:lvl1pPr lvl="0" rtl="0" algn="ctr">
              <a:spcBef>
                <a:spcPts val="0"/>
              </a:spcBef>
              <a:spcAft>
                <a:spcPts val="0"/>
              </a:spcAft>
              <a:buSzPts val="1000"/>
              <a:buNone/>
              <a:defRPr sz="2000">
                <a:latin typeface="Dela Gothic One"/>
                <a:ea typeface="Dela Gothic One"/>
                <a:cs typeface="Dela Gothic One"/>
                <a:sym typeface="Dela Gothic One"/>
              </a:defRPr>
            </a:lvl1pPr>
            <a:lvl2pPr lvl="1" rtl="0" algn="ctr">
              <a:lnSpc>
                <a:spcPct val="100000"/>
              </a:lnSpc>
              <a:spcBef>
                <a:spcPts val="0"/>
              </a:spcBef>
              <a:spcAft>
                <a:spcPts val="0"/>
              </a:spcAft>
              <a:buSzPts val="1000"/>
              <a:buNone/>
              <a:defRPr sz="1000"/>
            </a:lvl2pPr>
            <a:lvl3pPr lvl="2" rtl="0" algn="ctr">
              <a:lnSpc>
                <a:spcPct val="100000"/>
              </a:lnSpc>
              <a:spcBef>
                <a:spcPts val="0"/>
              </a:spcBef>
              <a:spcAft>
                <a:spcPts val="0"/>
              </a:spcAft>
              <a:buSzPts val="1000"/>
              <a:buNone/>
              <a:defRPr sz="1000"/>
            </a:lvl3pPr>
            <a:lvl4pPr lvl="3" rtl="0" algn="ctr">
              <a:lnSpc>
                <a:spcPct val="100000"/>
              </a:lnSpc>
              <a:spcBef>
                <a:spcPts val="0"/>
              </a:spcBef>
              <a:spcAft>
                <a:spcPts val="0"/>
              </a:spcAft>
              <a:buSzPts val="1000"/>
              <a:buNone/>
              <a:defRPr sz="1000"/>
            </a:lvl4pPr>
            <a:lvl5pPr lvl="4" rtl="0" algn="ctr">
              <a:lnSpc>
                <a:spcPct val="100000"/>
              </a:lnSpc>
              <a:spcBef>
                <a:spcPts val="0"/>
              </a:spcBef>
              <a:spcAft>
                <a:spcPts val="0"/>
              </a:spcAft>
              <a:buSzPts val="1000"/>
              <a:buNone/>
              <a:defRPr sz="1000"/>
            </a:lvl5pPr>
            <a:lvl6pPr lvl="5" rtl="0" algn="ctr">
              <a:lnSpc>
                <a:spcPct val="100000"/>
              </a:lnSpc>
              <a:spcBef>
                <a:spcPts val="0"/>
              </a:spcBef>
              <a:spcAft>
                <a:spcPts val="0"/>
              </a:spcAft>
              <a:buSzPts val="1000"/>
              <a:buNone/>
              <a:defRPr sz="1000"/>
            </a:lvl6pPr>
            <a:lvl7pPr lvl="6" rtl="0" algn="ctr">
              <a:lnSpc>
                <a:spcPct val="100000"/>
              </a:lnSpc>
              <a:spcBef>
                <a:spcPts val="0"/>
              </a:spcBef>
              <a:spcAft>
                <a:spcPts val="0"/>
              </a:spcAft>
              <a:buSzPts val="1000"/>
              <a:buNone/>
              <a:defRPr sz="1000"/>
            </a:lvl7pPr>
            <a:lvl8pPr lvl="7" rtl="0" algn="ctr">
              <a:lnSpc>
                <a:spcPct val="100000"/>
              </a:lnSpc>
              <a:spcBef>
                <a:spcPts val="0"/>
              </a:spcBef>
              <a:spcAft>
                <a:spcPts val="0"/>
              </a:spcAft>
              <a:buSzPts val="1000"/>
              <a:buNone/>
              <a:defRPr sz="1000"/>
            </a:lvl8pPr>
            <a:lvl9pPr lvl="8" rtl="0" algn="ctr">
              <a:lnSpc>
                <a:spcPct val="100000"/>
              </a:lnSpc>
              <a:spcBef>
                <a:spcPts val="0"/>
              </a:spcBef>
              <a:spcAft>
                <a:spcPts val="0"/>
              </a:spcAft>
              <a:buSzPts val="1000"/>
              <a:buNone/>
              <a:defRPr sz="1000"/>
            </a:lvl9pPr>
          </a:lstStyle>
          <a:p/>
        </p:txBody>
      </p:sp>
      <p:sp>
        <p:nvSpPr>
          <p:cNvPr id="244" name="Google Shape;244;p21"/>
          <p:cNvSpPr txBox="1"/>
          <p:nvPr>
            <p:ph type="ctrTitle"/>
          </p:nvPr>
        </p:nvSpPr>
        <p:spPr>
          <a:xfrm>
            <a:off x="713250" y="393419"/>
            <a:ext cx="7717500" cy="577800"/>
          </a:xfrm>
          <a:prstGeom prst="rect">
            <a:avLst/>
          </a:prstGeom>
          <a:noFill/>
        </p:spPr>
        <p:txBody>
          <a:bodyPr anchorCtr="0" anchor="t" bIns="91425" lIns="91425" spcFirstLastPara="1" rIns="91425" wrap="square" tIns="91425">
            <a:noAutofit/>
          </a:bodyPr>
          <a:lstStyle>
            <a:lvl1pPr lvl="0" rtl="0" algn="ctr">
              <a:spcBef>
                <a:spcPts val="0"/>
              </a:spcBef>
              <a:spcAft>
                <a:spcPts val="0"/>
              </a:spcAft>
              <a:buSzPts val="3000"/>
              <a:buNone/>
              <a:defRPr/>
            </a:lvl1pPr>
            <a:lvl2pPr lvl="1" rtl="0" algn="ctr">
              <a:spcBef>
                <a:spcPts val="0"/>
              </a:spcBef>
              <a:spcAft>
                <a:spcPts val="0"/>
              </a:spcAft>
              <a:buSzPts val="1800"/>
              <a:buNone/>
              <a:defRPr sz="1800"/>
            </a:lvl2pPr>
            <a:lvl3pPr lvl="2" rtl="0" algn="ctr">
              <a:spcBef>
                <a:spcPts val="0"/>
              </a:spcBef>
              <a:spcAft>
                <a:spcPts val="0"/>
              </a:spcAft>
              <a:buSzPts val="1800"/>
              <a:buNone/>
              <a:defRPr sz="1800"/>
            </a:lvl3pPr>
            <a:lvl4pPr lvl="3" rtl="0" algn="ctr">
              <a:spcBef>
                <a:spcPts val="0"/>
              </a:spcBef>
              <a:spcAft>
                <a:spcPts val="0"/>
              </a:spcAft>
              <a:buSzPts val="1800"/>
              <a:buNone/>
              <a:defRPr sz="1800"/>
            </a:lvl4pPr>
            <a:lvl5pPr lvl="4" rtl="0" algn="ctr">
              <a:spcBef>
                <a:spcPts val="0"/>
              </a:spcBef>
              <a:spcAft>
                <a:spcPts val="0"/>
              </a:spcAft>
              <a:buSzPts val="1800"/>
              <a:buNone/>
              <a:defRPr sz="1800"/>
            </a:lvl5pPr>
            <a:lvl6pPr lvl="5" rtl="0" algn="ctr">
              <a:spcBef>
                <a:spcPts val="0"/>
              </a:spcBef>
              <a:spcAft>
                <a:spcPts val="0"/>
              </a:spcAft>
              <a:buSzPts val="1800"/>
              <a:buNone/>
              <a:defRPr sz="1800"/>
            </a:lvl6pPr>
            <a:lvl7pPr lvl="6" rtl="0" algn="ctr">
              <a:spcBef>
                <a:spcPts val="0"/>
              </a:spcBef>
              <a:spcAft>
                <a:spcPts val="0"/>
              </a:spcAft>
              <a:buSzPts val="1800"/>
              <a:buNone/>
              <a:defRPr sz="1800"/>
            </a:lvl7pPr>
            <a:lvl8pPr lvl="7" rtl="0" algn="ctr">
              <a:spcBef>
                <a:spcPts val="0"/>
              </a:spcBef>
              <a:spcAft>
                <a:spcPts val="0"/>
              </a:spcAft>
              <a:buSzPts val="1800"/>
              <a:buNone/>
              <a:defRPr sz="1800"/>
            </a:lvl8pPr>
            <a:lvl9pPr lvl="8" rtl="0" algn="ctr">
              <a:spcBef>
                <a:spcPts val="0"/>
              </a:spcBef>
              <a:spcAft>
                <a:spcPts val="0"/>
              </a:spcAft>
              <a:buSzPts val="1800"/>
              <a:buNone/>
              <a:defRPr sz="1800"/>
            </a:lvl9pPr>
          </a:lstStyle>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hree columns 1">
  <p:cSld name="CUSTOM_2_2_2">
    <p:spTree>
      <p:nvGrpSpPr>
        <p:cNvPr id="245" name="Shape 245"/>
        <p:cNvGrpSpPr/>
        <p:nvPr/>
      </p:nvGrpSpPr>
      <p:grpSpPr>
        <a:xfrm>
          <a:off x="0" y="0"/>
          <a:ext cx="0" cy="0"/>
          <a:chOff x="0" y="0"/>
          <a:chExt cx="0" cy="0"/>
        </a:xfrm>
      </p:grpSpPr>
      <p:sp>
        <p:nvSpPr>
          <p:cNvPr id="246" name="Google Shape;246;p22"/>
          <p:cNvSpPr txBox="1"/>
          <p:nvPr>
            <p:ph idx="1" type="subTitle"/>
          </p:nvPr>
        </p:nvSpPr>
        <p:spPr>
          <a:xfrm>
            <a:off x="713263" y="3771350"/>
            <a:ext cx="2541300" cy="7137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Clr>
                <a:schemeClr val="dk1"/>
              </a:buClr>
              <a:buSzPts val="1000"/>
              <a:buNone/>
              <a:defRPr/>
            </a:lvl1pPr>
            <a:lvl2pPr lvl="1" rtl="0" algn="ctr">
              <a:lnSpc>
                <a:spcPct val="100000"/>
              </a:lnSpc>
              <a:spcBef>
                <a:spcPts val="0"/>
              </a:spcBef>
              <a:spcAft>
                <a:spcPts val="0"/>
              </a:spcAft>
              <a:buClr>
                <a:schemeClr val="dk1"/>
              </a:buClr>
              <a:buSzPts val="1000"/>
              <a:buNone/>
              <a:defRPr sz="1000">
                <a:solidFill>
                  <a:schemeClr val="dk1"/>
                </a:solidFill>
              </a:defRPr>
            </a:lvl2pPr>
            <a:lvl3pPr lvl="2" rtl="0" algn="ctr">
              <a:lnSpc>
                <a:spcPct val="100000"/>
              </a:lnSpc>
              <a:spcBef>
                <a:spcPts val="0"/>
              </a:spcBef>
              <a:spcAft>
                <a:spcPts val="0"/>
              </a:spcAft>
              <a:buClr>
                <a:schemeClr val="dk1"/>
              </a:buClr>
              <a:buSzPts val="1000"/>
              <a:buNone/>
              <a:defRPr sz="1000">
                <a:solidFill>
                  <a:schemeClr val="dk1"/>
                </a:solidFill>
              </a:defRPr>
            </a:lvl3pPr>
            <a:lvl4pPr lvl="3" rtl="0" algn="ctr">
              <a:lnSpc>
                <a:spcPct val="100000"/>
              </a:lnSpc>
              <a:spcBef>
                <a:spcPts val="0"/>
              </a:spcBef>
              <a:spcAft>
                <a:spcPts val="0"/>
              </a:spcAft>
              <a:buClr>
                <a:schemeClr val="dk1"/>
              </a:buClr>
              <a:buSzPts val="1000"/>
              <a:buNone/>
              <a:defRPr sz="1000">
                <a:solidFill>
                  <a:schemeClr val="dk1"/>
                </a:solidFill>
              </a:defRPr>
            </a:lvl4pPr>
            <a:lvl5pPr lvl="4" rtl="0" algn="ctr">
              <a:lnSpc>
                <a:spcPct val="100000"/>
              </a:lnSpc>
              <a:spcBef>
                <a:spcPts val="0"/>
              </a:spcBef>
              <a:spcAft>
                <a:spcPts val="0"/>
              </a:spcAft>
              <a:buClr>
                <a:schemeClr val="dk1"/>
              </a:buClr>
              <a:buSzPts val="1000"/>
              <a:buNone/>
              <a:defRPr sz="1000">
                <a:solidFill>
                  <a:schemeClr val="dk1"/>
                </a:solidFill>
              </a:defRPr>
            </a:lvl5pPr>
            <a:lvl6pPr lvl="5" rtl="0" algn="ctr">
              <a:lnSpc>
                <a:spcPct val="100000"/>
              </a:lnSpc>
              <a:spcBef>
                <a:spcPts val="0"/>
              </a:spcBef>
              <a:spcAft>
                <a:spcPts val="0"/>
              </a:spcAft>
              <a:buClr>
                <a:schemeClr val="dk1"/>
              </a:buClr>
              <a:buSzPts val="1000"/>
              <a:buNone/>
              <a:defRPr sz="1000">
                <a:solidFill>
                  <a:schemeClr val="dk1"/>
                </a:solidFill>
              </a:defRPr>
            </a:lvl6pPr>
            <a:lvl7pPr lvl="6" rtl="0" algn="ctr">
              <a:lnSpc>
                <a:spcPct val="100000"/>
              </a:lnSpc>
              <a:spcBef>
                <a:spcPts val="0"/>
              </a:spcBef>
              <a:spcAft>
                <a:spcPts val="0"/>
              </a:spcAft>
              <a:buClr>
                <a:schemeClr val="dk1"/>
              </a:buClr>
              <a:buSzPts val="1000"/>
              <a:buNone/>
              <a:defRPr sz="1000">
                <a:solidFill>
                  <a:schemeClr val="dk1"/>
                </a:solidFill>
              </a:defRPr>
            </a:lvl7pPr>
            <a:lvl8pPr lvl="7" rtl="0" algn="ctr">
              <a:lnSpc>
                <a:spcPct val="100000"/>
              </a:lnSpc>
              <a:spcBef>
                <a:spcPts val="0"/>
              </a:spcBef>
              <a:spcAft>
                <a:spcPts val="0"/>
              </a:spcAft>
              <a:buClr>
                <a:schemeClr val="dk1"/>
              </a:buClr>
              <a:buSzPts val="1000"/>
              <a:buNone/>
              <a:defRPr sz="1000">
                <a:solidFill>
                  <a:schemeClr val="dk1"/>
                </a:solidFill>
              </a:defRPr>
            </a:lvl8pPr>
            <a:lvl9pPr lvl="8" rtl="0" algn="ctr">
              <a:lnSpc>
                <a:spcPct val="100000"/>
              </a:lnSpc>
              <a:spcBef>
                <a:spcPts val="0"/>
              </a:spcBef>
              <a:spcAft>
                <a:spcPts val="0"/>
              </a:spcAft>
              <a:buClr>
                <a:schemeClr val="dk1"/>
              </a:buClr>
              <a:buSzPts val="1000"/>
              <a:buNone/>
              <a:defRPr sz="1000">
                <a:solidFill>
                  <a:schemeClr val="dk1"/>
                </a:solidFill>
              </a:defRPr>
            </a:lvl9pPr>
          </a:lstStyle>
          <a:p/>
        </p:txBody>
      </p:sp>
      <p:sp>
        <p:nvSpPr>
          <p:cNvPr id="247" name="Google Shape;247;p22"/>
          <p:cNvSpPr txBox="1"/>
          <p:nvPr>
            <p:ph idx="2" type="subTitle"/>
          </p:nvPr>
        </p:nvSpPr>
        <p:spPr>
          <a:xfrm>
            <a:off x="3301367" y="3771350"/>
            <a:ext cx="2541300" cy="7137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Clr>
                <a:schemeClr val="dk1"/>
              </a:buClr>
              <a:buSzPts val="1000"/>
              <a:buNone/>
              <a:defRPr/>
            </a:lvl1pPr>
            <a:lvl2pPr lvl="1" rtl="0" algn="ctr">
              <a:lnSpc>
                <a:spcPct val="100000"/>
              </a:lnSpc>
              <a:spcBef>
                <a:spcPts val="0"/>
              </a:spcBef>
              <a:spcAft>
                <a:spcPts val="0"/>
              </a:spcAft>
              <a:buClr>
                <a:schemeClr val="dk1"/>
              </a:buClr>
              <a:buSzPts val="1000"/>
              <a:buNone/>
              <a:defRPr sz="1000">
                <a:solidFill>
                  <a:schemeClr val="dk1"/>
                </a:solidFill>
              </a:defRPr>
            </a:lvl2pPr>
            <a:lvl3pPr lvl="2" rtl="0" algn="ctr">
              <a:lnSpc>
                <a:spcPct val="100000"/>
              </a:lnSpc>
              <a:spcBef>
                <a:spcPts val="0"/>
              </a:spcBef>
              <a:spcAft>
                <a:spcPts val="0"/>
              </a:spcAft>
              <a:buClr>
                <a:schemeClr val="dk1"/>
              </a:buClr>
              <a:buSzPts val="1000"/>
              <a:buNone/>
              <a:defRPr sz="1000">
                <a:solidFill>
                  <a:schemeClr val="dk1"/>
                </a:solidFill>
              </a:defRPr>
            </a:lvl3pPr>
            <a:lvl4pPr lvl="3" rtl="0" algn="ctr">
              <a:lnSpc>
                <a:spcPct val="100000"/>
              </a:lnSpc>
              <a:spcBef>
                <a:spcPts val="0"/>
              </a:spcBef>
              <a:spcAft>
                <a:spcPts val="0"/>
              </a:spcAft>
              <a:buClr>
                <a:schemeClr val="dk1"/>
              </a:buClr>
              <a:buSzPts val="1000"/>
              <a:buNone/>
              <a:defRPr sz="1000">
                <a:solidFill>
                  <a:schemeClr val="dk1"/>
                </a:solidFill>
              </a:defRPr>
            </a:lvl4pPr>
            <a:lvl5pPr lvl="4" rtl="0" algn="ctr">
              <a:lnSpc>
                <a:spcPct val="100000"/>
              </a:lnSpc>
              <a:spcBef>
                <a:spcPts val="0"/>
              </a:spcBef>
              <a:spcAft>
                <a:spcPts val="0"/>
              </a:spcAft>
              <a:buClr>
                <a:schemeClr val="dk1"/>
              </a:buClr>
              <a:buSzPts val="1000"/>
              <a:buNone/>
              <a:defRPr sz="1000">
                <a:solidFill>
                  <a:schemeClr val="dk1"/>
                </a:solidFill>
              </a:defRPr>
            </a:lvl5pPr>
            <a:lvl6pPr lvl="5" rtl="0" algn="ctr">
              <a:lnSpc>
                <a:spcPct val="100000"/>
              </a:lnSpc>
              <a:spcBef>
                <a:spcPts val="0"/>
              </a:spcBef>
              <a:spcAft>
                <a:spcPts val="0"/>
              </a:spcAft>
              <a:buClr>
                <a:schemeClr val="dk1"/>
              </a:buClr>
              <a:buSzPts val="1000"/>
              <a:buNone/>
              <a:defRPr sz="1000">
                <a:solidFill>
                  <a:schemeClr val="dk1"/>
                </a:solidFill>
              </a:defRPr>
            </a:lvl6pPr>
            <a:lvl7pPr lvl="6" rtl="0" algn="ctr">
              <a:lnSpc>
                <a:spcPct val="100000"/>
              </a:lnSpc>
              <a:spcBef>
                <a:spcPts val="0"/>
              </a:spcBef>
              <a:spcAft>
                <a:spcPts val="0"/>
              </a:spcAft>
              <a:buClr>
                <a:schemeClr val="dk1"/>
              </a:buClr>
              <a:buSzPts val="1000"/>
              <a:buNone/>
              <a:defRPr sz="1000">
                <a:solidFill>
                  <a:schemeClr val="dk1"/>
                </a:solidFill>
              </a:defRPr>
            </a:lvl7pPr>
            <a:lvl8pPr lvl="7" rtl="0" algn="ctr">
              <a:lnSpc>
                <a:spcPct val="100000"/>
              </a:lnSpc>
              <a:spcBef>
                <a:spcPts val="0"/>
              </a:spcBef>
              <a:spcAft>
                <a:spcPts val="0"/>
              </a:spcAft>
              <a:buClr>
                <a:schemeClr val="dk1"/>
              </a:buClr>
              <a:buSzPts val="1000"/>
              <a:buNone/>
              <a:defRPr sz="1000">
                <a:solidFill>
                  <a:schemeClr val="dk1"/>
                </a:solidFill>
              </a:defRPr>
            </a:lvl8pPr>
            <a:lvl9pPr lvl="8" rtl="0" algn="ctr">
              <a:lnSpc>
                <a:spcPct val="100000"/>
              </a:lnSpc>
              <a:spcBef>
                <a:spcPts val="0"/>
              </a:spcBef>
              <a:spcAft>
                <a:spcPts val="0"/>
              </a:spcAft>
              <a:buClr>
                <a:schemeClr val="dk1"/>
              </a:buClr>
              <a:buSzPts val="1000"/>
              <a:buNone/>
              <a:defRPr sz="1000">
                <a:solidFill>
                  <a:schemeClr val="dk1"/>
                </a:solidFill>
              </a:defRPr>
            </a:lvl9pPr>
          </a:lstStyle>
          <a:p/>
        </p:txBody>
      </p:sp>
      <p:sp>
        <p:nvSpPr>
          <p:cNvPr id="248" name="Google Shape;248;p22"/>
          <p:cNvSpPr txBox="1"/>
          <p:nvPr>
            <p:ph idx="3" type="subTitle"/>
          </p:nvPr>
        </p:nvSpPr>
        <p:spPr>
          <a:xfrm>
            <a:off x="5889458" y="3771350"/>
            <a:ext cx="2541300" cy="7137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Clr>
                <a:schemeClr val="dk1"/>
              </a:buClr>
              <a:buSzPts val="1000"/>
              <a:buNone/>
              <a:defRPr/>
            </a:lvl1pPr>
            <a:lvl2pPr lvl="1" rtl="0" algn="ctr">
              <a:lnSpc>
                <a:spcPct val="100000"/>
              </a:lnSpc>
              <a:spcBef>
                <a:spcPts val="0"/>
              </a:spcBef>
              <a:spcAft>
                <a:spcPts val="0"/>
              </a:spcAft>
              <a:buClr>
                <a:schemeClr val="dk1"/>
              </a:buClr>
              <a:buSzPts val="1000"/>
              <a:buNone/>
              <a:defRPr sz="1000">
                <a:solidFill>
                  <a:schemeClr val="dk1"/>
                </a:solidFill>
              </a:defRPr>
            </a:lvl2pPr>
            <a:lvl3pPr lvl="2" rtl="0" algn="ctr">
              <a:lnSpc>
                <a:spcPct val="100000"/>
              </a:lnSpc>
              <a:spcBef>
                <a:spcPts val="0"/>
              </a:spcBef>
              <a:spcAft>
                <a:spcPts val="0"/>
              </a:spcAft>
              <a:buClr>
                <a:schemeClr val="dk1"/>
              </a:buClr>
              <a:buSzPts val="1000"/>
              <a:buNone/>
              <a:defRPr sz="1000">
                <a:solidFill>
                  <a:schemeClr val="dk1"/>
                </a:solidFill>
              </a:defRPr>
            </a:lvl3pPr>
            <a:lvl4pPr lvl="3" rtl="0" algn="ctr">
              <a:lnSpc>
                <a:spcPct val="100000"/>
              </a:lnSpc>
              <a:spcBef>
                <a:spcPts val="0"/>
              </a:spcBef>
              <a:spcAft>
                <a:spcPts val="0"/>
              </a:spcAft>
              <a:buClr>
                <a:schemeClr val="dk1"/>
              </a:buClr>
              <a:buSzPts val="1000"/>
              <a:buNone/>
              <a:defRPr sz="1000">
                <a:solidFill>
                  <a:schemeClr val="dk1"/>
                </a:solidFill>
              </a:defRPr>
            </a:lvl4pPr>
            <a:lvl5pPr lvl="4" rtl="0" algn="ctr">
              <a:lnSpc>
                <a:spcPct val="100000"/>
              </a:lnSpc>
              <a:spcBef>
                <a:spcPts val="0"/>
              </a:spcBef>
              <a:spcAft>
                <a:spcPts val="0"/>
              </a:spcAft>
              <a:buClr>
                <a:schemeClr val="dk1"/>
              </a:buClr>
              <a:buSzPts val="1000"/>
              <a:buNone/>
              <a:defRPr sz="1000">
                <a:solidFill>
                  <a:schemeClr val="dk1"/>
                </a:solidFill>
              </a:defRPr>
            </a:lvl5pPr>
            <a:lvl6pPr lvl="5" rtl="0" algn="ctr">
              <a:lnSpc>
                <a:spcPct val="100000"/>
              </a:lnSpc>
              <a:spcBef>
                <a:spcPts val="0"/>
              </a:spcBef>
              <a:spcAft>
                <a:spcPts val="0"/>
              </a:spcAft>
              <a:buClr>
                <a:schemeClr val="dk1"/>
              </a:buClr>
              <a:buSzPts val="1000"/>
              <a:buNone/>
              <a:defRPr sz="1000">
                <a:solidFill>
                  <a:schemeClr val="dk1"/>
                </a:solidFill>
              </a:defRPr>
            </a:lvl6pPr>
            <a:lvl7pPr lvl="6" rtl="0" algn="ctr">
              <a:lnSpc>
                <a:spcPct val="100000"/>
              </a:lnSpc>
              <a:spcBef>
                <a:spcPts val="0"/>
              </a:spcBef>
              <a:spcAft>
                <a:spcPts val="0"/>
              </a:spcAft>
              <a:buClr>
                <a:schemeClr val="dk1"/>
              </a:buClr>
              <a:buSzPts val="1000"/>
              <a:buNone/>
              <a:defRPr sz="1000">
                <a:solidFill>
                  <a:schemeClr val="dk1"/>
                </a:solidFill>
              </a:defRPr>
            </a:lvl7pPr>
            <a:lvl8pPr lvl="7" rtl="0" algn="ctr">
              <a:lnSpc>
                <a:spcPct val="100000"/>
              </a:lnSpc>
              <a:spcBef>
                <a:spcPts val="0"/>
              </a:spcBef>
              <a:spcAft>
                <a:spcPts val="0"/>
              </a:spcAft>
              <a:buClr>
                <a:schemeClr val="dk1"/>
              </a:buClr>
              <a:buSzPts val="1000"/>
              <a:buNone/>
              <a:defRPr sz="1000">
                <a:solidFill>
                  <a:schemeClr val="dk1"/>
                </a:solidFill>
              </a:defRPr>
            </a:lvl8pPr>
            <a:lvl9pPr lvl="8" rtl="0" algn="ctr">
              <a:lnSpc>
                <a:spcPct val="100000"/>
              </a:lnSpc>
              <a:spcBef>
                <a:spcPts val="0"/>
              </a:spcBef>
              <a:spcAft>
                <a:spcPts val="0"/>
              </a:spcAft>
              <a:buClr>
                <a:schemeClr val="dk1"/>
              </a:buClr>
              <a:buSzPts val="1000"/>
              <a:buNone/>
              <a:defRPr sz="1000">
                <a:solidFill>
                  <a:schemeClr val="dk1"/>
                </a:solidFill>
              </a:defRPr>
            </a:lvl9pPr>
          </a:lstStyle>
          <a:p/>
        </p:txBody>
      </p:sp>
      <p:sp>
        <p:nvSpPr>
          <p:cNvPr id="249" name="Google Shape;249;p22"/>
          <p:cNvSpPr txBox="1"/>
          <p:nvPr>
            <p:ph idx="4" type="subTitle"/>
          </p:nvPr>
        </p:nvSpPr>
        <p:spPr>
          <a:xfrm>
            <a:off x="713225" y="3083475"/>
            <a:ext cx="2541300" cy="438300"/>
          </a:xfrm>
          <a:prstGeom prst="rect">
            <a:avLst/>
          </a:prstGeom>
          <a:noFill/>
        </p:spPr>
        <p:txBody>
          <a:bodyPr anchorCtr="0" anchor="t" bIns="91425" lIns="91425" spcFirstLastPara="1" rIns="91425" wrap="square" tIns="91425">
            <a:noAutofit/>
          </a:bodyPr>
          <a:lstStyle>
            <a:lvl1pPr lvl="0" rtl="0" algn="ctr">
              <a:spcBef>
                <a:spcPts val="0"/>
              </a:spcBef>
              <a:spcAft>
                <a:spcPts val="0"/>
              </a:spcAft>
              <a:buSzPts val="1000"/>
              <a:buNone/>
              <a:defRPr sz="2000">
                <a:latin typeface="Dela Gothic One"/>
                <a:ea typeface="Dela Gothic One"/>
                <a:cs typeface="Dela Gothic One"/>
                <a:sym typeface="Dela Gothic One"/>
              </a:defRPr>
            </a:lvl1pPr>
            <a:lvl2pPr lvl="1" rtl="0" algn="ctr">
              <a:lnSpc>
                <a:spcPct val="100000"/>
              </a:lnSpc>
              <a:spcBef>
                <a:spcPts val="0"/>
              </a:spcBef>
              <a:spcAft>
                <a:spcPts val="0"/>
              </a:spcAft>
              <a:buSzPts val="1000"/>
              <a:buNone/>
              <a:defRPr sz="1000"/>
            </a:lvl2pPr>
            <a:lvl3pPr lvl="2" rtl="0" algn="ctr">
              <a:lnSpc>
                <a:spcPct val="100000"/>
              </a:lnSpc>
              <a:spcBef>
                <a:spcPts val="0"/>
              </a:spcBef>
              <a:spcAft>
                <a:spcPts val="0"/>
              </a:spcAft>
              <a:buSzPts val="1000"/>
              <a:buNone/>
              <a:defRPr sz="1000"/>
            </a:lvl3pPr>
            <a:lvl4pPr lvl="3" rtl="0" algn="ctr">
              <a:lnSpc>
                <a:spcPct val="100000"/>
              </a:lnSpc>
              <a:spcBef>
                <a:spcPts val="0"/>
              </a:spcBef>
              <a:spcAft>
                <a:spcPts val="0"/>
              </a:spcAft>
              <a:buSzPts val="1000"/>
              <a:buNone/>
              <a:defRPr sz="1000"/>
            </a:lvl4pPr>
            <a:lvl5pPr lvl="4" rtl="0" algn="ctr">
              <a:lnSpc>
                <a:spcPct val="100000"/>
              </a:lnSpc>
              <a:spcBef>
                <a:spcPts val="0"/>
              </a:spcBef>
              <a:spcAft>
                <a:spcPts val="0"/>
              </a:spcAft>
              <a:buSzPts val="1000"/>
              <a:buNone/>
              <a:defRPr sz="1000"/>
            </a:lvl5pPr>
            <a:lvl6pPr lvl="5" rtl="0" algn="ctr">
              <a:lnSpc>
                <a:spcPct val="100000"/>
              </a:lnSpc>
              <a:spcBef>
                <a:spcPts val="0"/>
              </a:spcBef>
              <a:spcAft>
                <a:spcPts val="0"/>
              </a:spcAft>
              <a:buSzPts val="1000"/>
              <a:buNone/>
              <a:defRPr sz="1000"/>
            </a:lvl6pPr>
            <a:lvl7pPr lvl="6" rtl="0" algn="ctr">
              <a:lnSpc>
                <a:spcPct val="100000"/>
              </a:lnSpc>
              <a:spcBef>
                <a:spcPts val="0"/>
              </a:spcBef>
              <a:spcAft>
                <a:spcPts val="0"/>
              </a:spcAft>
              <a:buSzPts val="1000"/>
              <a:buNone/>
              <a:defRPr sz="1000"/>
            </a:lvl7pPr>
            <a:lvl8pPr lvl="7" rtl="0" algn="ctr">
              <a:lnSpc>
                <a:spcPct val="100000"/>
              </a:lnSpc>
              <a:spcBef>
                <a:spcPts val="0"/>
              </a:spcBef>
              <a:spcAft>
                <a:spcPts val="0"/>
              </a:spcAft>
              <a:buSzPts val="1000"/>
              <a:buNone/>
              <a:defRPr sz="1000"/>
            </a:lvl8pPr>
            <a:lvl9pPr lvl="8" rtl="0" algn="ctr">
              <a:lnSpc>
                <a:spcPct val="100000"/>
              </a:lnSpc>
              <a:spcBef>
                <a:spcPts val="0"/>
              </a:spcBef>
              <a:spcAft>
                <a:spcPts val="0"/>
              </a:spcAft>
              <a:buSzPts val="1000"/>
              <a:buNone/>
              <a:defRPr sz="1000"/>
            </a:lvl9pPr>
          </a:lstStyle>
          <a:p/>
        </p:txBody>
      </p:sp>
      <p:sp>
        <p:nvSpPr>
          <p:cNvPr id="250" name="Google Shape;250;p22"/>
          <p:cNvSpPr txBox="1"/>
          <p:nvPr>
            <p:ph idx="5" type="subTitle"/>
          </p:nvPr>
        </p:nvSpPr>
        <p:spPr>
          <a:xfrm>
            <a:off x="3301363" y="3083475"/>
            <a:ext cx="2541300" cy="438300"/>
          </a:xfrm>
          <a:prstGeom prst="rect">
            <a:avLst/>
          </a:prstGeom>
          <a:noFill/>
        </p:spPr>
        <p:txBody>
          <a:bodyPr anchorCtr="0" anchor="t" bIns="91425" lIns="91425" spcFirstLastPara="1" rIns="91425" wrap="square" tIns="91425">
            <a:noAutofit/>
          </a:bodyPr>
          <a:lstStyle>
            <a:lvl1pPr lvl="0" rtl="0" algn="ctr">
              <a:spcBef>
                <a:spcPts val="0"/>
              </a:spcBef>
              <a:spcAft>
                <a:spcPts val="0"/>
              </a:spcAft>
              <a:buSzPts val="1000"/>
              <a:buNone/>
              <a:defRPr sz="2000">
                <a:latin typeface="Dela Gothic One"/>
                <a:ea typeface="Dela Gothic One"/>
                <a:cs typeface="Dela Gothic One"/>
                <a:sym typeface="Dela Gothic One"/>
              </a:defRPr>
            </a:lvl1pPr>
            <a:lvl2pPr lvl="1" rtl="0" algn="ctr">
              <a:lnSpc>
                <a:spcPct val="100000"/>
              </a:lnSpc>
              <a:spcBef>
                <a:spcPts val="0"/>
              </a:spcBef>
              <a:spcAft>
                <a:spcPts val="0"/>
              </a:spcAft>
              <a:buSzPts val="1000"/>
              <a:buNone/>
              <a:defRPr sz="1000"/>
            </a:lvl2pPr>
            <a:lvl3pPr lvl="2" rtl="0" algn="ctr">
              <a:lnSpc>
                <a:spcPct val="100000"/>
              </a:lnSpc>
              <a:spcBef>
                <a:spcPts val="0"/>
              </a:spcBef>
              <a:spcAft>
                <a:spcPts val="0"/>
              </a:spcAft>
              <a:buSzPts val="1000"/>
              <a:buNone/>
              <a:defRPr sz="1000"/>
            </a:lvl3pPr>
            <a:lvl4pPr lvl="3" rtl="0" algn="ctr">
              <a:lnSpc>
                <a:spcPct val="100000"/>
              </a:lnSpc>
              <a:spcBef>
                <a:spcPts val="0"/>
              </a:spcBef>
              <a:spcAft>
                <a:spcPts val="0"/>
              </a:spcAft>
              <a:buSzPts val="1000"/>
              <a:buNone/>
              <a:defRPr sz="1000"/>
            </a:lvl4pPr>
            <a:lvl5pPr lvl="4" rtl="0" algn="ctr">
              <a:lnSpc>
                <a:spcPct val="100000"/>
              </a:lnSpc>
              <a:spcBef>
                <a:spcPts val="0"/>
              </a:spcBef>
              <a:spcAft>
                <a:spcPts val="0"/>
              </a:spcAft>
              <a:buSzPts val="1000"/>
              <a:buNone/>
              <a:defRPr sz="1000"/>
            </a:lvl5pPr>
            <a:lvl6pPr lvl="5" rtl="0" algn="ctr">
              <a:lnSpc>
                <a:spcPct val="100000"/>
              </a:lnSpc>
              <a:spcBef>
                <a:spcPts val="0"/>
              </a:spcBef>
              <a:spcAft>
                <a:spcPts val="0"/>
              </a:spcAft>
              <a:buSzPts val="1000"/>
              <a:buNone/>
              <a:defRPr sz="1000"/>
            </a:lvl6pPr>
            <a:lvl7pPr lvl="6" rtl="0" algn="ctr">
              <a:lnSpc>
                <a:spcPct val="100000"/>
              </a:lnSpc>
              <a:spcBef>
                <a:spcPts val="0"/>
              </a:spcBef>
              <a:spcAft>
                <a:spcPts val="0"/>
              </a:spcAft>
              <a:buSzPts val="1000"/>
              <a:buNone/>
              <a:defRPr sz="1000"/>
            </a:lvl7pPr>
            <a:lvl8pPr lvl="7" rtl="0" algn="ctr">
              <a:lnSpc>
                <a:spcPct val="100000"/>
              </a:lnSpc>
              <a:spcBef>
                <a:spcPts val="0"/>
              </a:spcBef>
              <a:spcAft>
                <a:spcPts val="0"/>
              </a:spcAft>
              <a:buSzPts val="1000"/>
              <a:buNone/>
              <a:defRPr sz="1000"/>
            </a:lvl8pPr>
            <a:lvl9pPr lvl="8" rtl="0" algn="ctr">
              <a:lnSpc>
                <a:spcPct val="100000"/>
              </a:lnSpc>
              <a:spcBef>
                <a:spcPts val="0"/>
              </a:spcBef>
              <a:spcAft>
                <a:spcPts val="0"/>
              </a:spcAft>
              <a:buSzPts val="1000"/>
              <a:buNone/>
              <a:defRPr sz="1000"/>
            </a:lvl9pPr>
          </a:lstStyle>
          <a:p/>
        </p:txBody>
      </p:sp>
      <p:sp>
        <p:nvSpPr>
          <p:cNvPr id="251" name="Google Shape;251;p22"/>
          <p:cNvSpPr txBox="1"/>
          <p:nvPr>
            <p:ph idx="6" type="subTitle"/>
          </p:nvPr>
        </p:nvSpPr>
        <p:spPr>
          <a:xfrm>
            <a:off x="5889450" y="3083475"/>
            <a:ext cx="2541300" cy="438300"/>
          </a:xfrm>
          <a:prstGeom prst="rect">
            <a:avLst/>
          </a:prstGeom>
          <a:noFill/>
        </p:spPr>
        <p:txBody>
          <a:bodyPr anchorCtr="0" anchor="t" bIns="91425" lIns="91425" spcFirstLastPara="1" rIns="91425" wrap="square" tIns="91425">
            <a:noAutofit/>
          </a:bodyPr>
          <a:lstStyle>
            <a:lvl1pPr lvl="0" rtl="0" algn="ctr">
              <a:spcBef>
                <a:spcPts val="0"/>
              </a:spcBef>
              <a:spcAft>
                <a:spcPts val="0"/>
              </a:spcAft>
              <a:buSzPts val="1000"/>
              <a:buNone/>
              <a:defRPr sz="2000">
                <a:latin typeface="Dela Gothic One"/>
                <a:ea typeface="Dela Gothic One"/>
                <a:cs typeface="Dela Gothic One"/>
                <a:sym typeface="Dela Gothic One"/>
              </a:defRPr>
            </a:lvl1pPr>
            <a:lvl2pPr lvl="1" rtl="0" algn="ctr">
              <a:lnSpc>
                <a:spcPct val="100000"/>
              </a:lnSpc>
              <a:spcBef>
                <a:spcPts val="0"/>
              </a:spcBef>
              <a:spcAft>
                <a:spcPts val="0"/>
              </a:spcAft>
              <a:buSzPts val="1000"/>
              <a:buNone/>
              <a:defRPr sz="1000"/>
            </a:lvl2pPr>
            <a:lvl3pPr lvl="2" rtl="0" algn="ctr">
              <a:lnSpc>
                <a:spcPct val="100000"/>
              </a:lnSpc>
              <a:spcBef>
                <a:spcPts val="0"/>
              </a:spcBef>
              <a:spcAft>
                <a:spcPts val="0"/>
              </a:spcAft>
              <a:buSzPts val="1000"/>
              <a:buNone/>
              <a:defRPr sz="1000"/>
            </a:lvl3pPr>
            <a:lvl4pPr lvl="3" rtl="0" algn="ctr">
              <a:lnSpc>
                <a:spcPct val="100000"/>
              </a:lnSpc>
              <a:spcBef>
                <a:spcPts val="0"/>
              </a:spcBef>
              <a:spcAft>
                <a:spcPts val="0"/>
              </a:spcAft>
              <a:buSzPts val="1000"/>
              <a:buNone/>
              <a:defRPr sz="1000"/>
            </a:lvl4pPr>
            <a:lvl5pPr lvl="4" rtl="0" algn="ctr">
              <a:lnSpc>
                <a:spcPct val="100000"/>
              </a:lnSpc>
              <a:spcBef>
                <a:spcPts val="0"/>
              </a:spcBef>
              <a:spcAft>
                <a:spcPts val="0"/>
              </a:spcAft>
              <a:buSzPts val="1000"/>
              <a:buNone/>
              <a:defRPr sz="1000"/>
            </a:lvl5pPr>
            <a:lvl6pPr lvl="5" rtl="0" algn="ctr">
              <a:lnSpc>
                <a:spcPct val="100000"/>
              </a:lnSpc>
              <a:spcBef>
                <a:spcPts val="0"/>
              </a:spcBef>
              <a:spcAft>
                <a:spcPts val="0"/>
              </a:spcAft>
              <a:buSzPts val="1000"/>
              <a:buNone/>
              <a:defRPr sz="1000"/>
            </a:lvl6pPr>
            <a:lvl7pPr lvl="6" rtl="0" algn="ctr">
              <a:lnSpc>
                <a:spcPct val="100000"/>
              </a:lnSpc>
              <a:spcBef>
                <a:spcPts val="0"/>
              </a:spcBef>
              <a:spcAft>
                <a:spcPts val="0"/>
              </a:spcAft>
              <a:buSzPts val="1000"/>
              <a:buNone/>
              <a:defRPr sz="1000"/>
            </a:lvl7pPr>
            <a:lvl8pPr lvl="7" rtl="0" algn="ctr">
              <a:lnSpc>
                <a:spcPct val="100000"/>
              </a:lnSpc>
              <a:spcBef>
                <a:spcPts val="0"/>
              </a:spcBef>
              <a:spcAft>
                <a:spcPts val="0"/>
              </a:spcAft>
              <a:buSzPts val="1000"/>
              <a:buNone/>
              <a:defRPr sz="1000"/>
            </a:lvl8pPr>
            <a:lvl9pPr lvl="8" rtl="0" algn="ctr">
              <a:lnSpc>
                <a:spcPct val="100000"/>
              </a:lnSpc>
              <a:spcBef>
                <a:spcPts val="0"/>
              </a:spcBef>
              <a:spcAft>
                <a:spcPts val="0"/>
              </a:spcAft>
              <a:buSzPts val="1000"/>
              <a:buNone/>
              <a:defRPr sz="1000"/>
            </a:lvl9pPr>
          </a:lstStyle>
          <a:p/>
        </p:txBody>
      </p:sp>
      <p:sp>
        <p:nvSpPr>
          <p:cNvPr id="252" name="Google Shape;252;p22"/>
          <p:cNvSpPr txBox="1"/>
          <p:nvPr>
            <p:ph type="ctrTitle"/>
          </p:nvPr>
        </p:nvSpPr>
        <p:spPr>
          <a:xfrm>
            <a:off x="713250" y="393419"/>
            <a:ext cx="7717500" cy="577800"/>
          </a:xfrm>
          <a:prstGeom prst="rect">
            <a:avLst/>
          </a:prstGeom>
          <a:noFill/>
        </p:spPr>
        <p:txBody>
          <a:bodyPr anchorCtr="0" anchor="t" bIns="91425" lIns="91425" spcFirstLastPara="1" rIns="91425" wrap="square" tIns="91425">
            <a:noAutofit/>
          </a:bodyPr>
          <a:lstStyle>
            <a:lvl1pPr lvl="0" rtl="0" algn="ctr">
              <a:spcBef>
                <a:spcPts val="0"/>
              </a:spcBef>
              <a:spcAft>
                <a:spcPts val="0"/>
              </a:spcAft>
              <a:buSzPts val="3000"/>
              <a:buNone/>
              <a:defRPr/>
            </a:lvl1pPr>
            <a:lvl2pPr lvl="1" rtl="0" algn="ctr">
              <a:spcBef>
                <a:spcPts val="0"/>
              </a:spcBef>
              <a:spcAft>
                <a:spcPts val="0"/>
              </a:spcAft>
              <a:buSzPts val="1800"/>
              <a:buNone/>
              <a:defRPr sz="1800"/>
            </a:lvl2pPr>
            <a:lvl3pPr lvl="2" rtl="0" algn="ctr">
              <a:spcBef>
                <a:spcPts val="0"/>
              </a:spcBef>
              <a:spcAft>
                <a:spcPts val="0"/>
              </a:spcAft>
              <a:buSzPts val="1800"/>
              <a:buNone/>
              <a:defRPr sz="1800"/>
            </a:lvl3pPr>
            <a:lvl4pPr lvl="3" rtl="0" algn="ctr">
              <a:spcBef>
                <a:spcPts val="0"/>
              </a:spcBef>
              <a:spcAft>
                <a:spcPts val="0"/>
              </a:spcAft>
              <a:buSzPts val="1800"/>
              <a:buNone/>
              <a:defRPr sz="1800"/>
            </a:lvl4pPr>
            <a:lvl5pPr lvl="4" rtl="0" algn="ctr">
              <a:spcBef>
                <a:spcPts val="0"/>
              </a:spcBef>
              <a:spcAft>
                <a:spcPts val="0"/>
              </a:spcAft>
              <a:buSzPts val="1800"/>
              <a:buNone/>
              <a:defRPr sz="1800"/>
            </a:lvl5pPr>
            <a:lvl6pPr lvl="5" rtl="0" algn="ctr">
              <a:spcBef>
                <a:spcPts val="0"/>
              </a:spcBef>
              <a:spcAft>
                <a:spcPts val="0"/>
              </a:spcAft>
              <a:buSzPts val="1800"/>
              <a:buNone/>
              <a:defRPr sz="1800"/>
            </a:lvl6pPr>
            <a:lvl7pPr lvl="6" rtl="0" algn="ctr">
              <a:spcBef>
                <a:spcPts val="0"/>
              </a:spcBef>
              <a:spcAft>
                <a:spcPts val="0"/>
              </a:spcAft>
              <a:buSzPts val="1800"/>
              <a:buNone/>
              <a:defRPr sz="1800"/>
            </a:lvl7pPr>
            <a:lvl8pPr lvl="7" rtl="0" algn="ctr">
              <a:spcBef>
                <a:spcPts val="0"/>
              </a:spcBef>
              <a:spcAft>
                <a:spcPts val="0"/>
              </a:spcAft>
              <a:buSzPts val="1800"/>
              <a:buNone/>
              <a:defRPr sz="1800"/>
            </a:lvl8pPr>
            <a:lvl9pPr lvl="8" rtl="0" algn="ctr">
              <a:spcBef>
                <a:spcPts val="0"/>
              </a:spcBef>
              <a:spcAft>
                <a:spcPts val="0"/>
              </a:spcAft>
              <a:buSzPts val="1800"/>
              <a:buNone/>
              <a:defRPr sz="1800"/>
            </a:lvl9pPr>
          </a:lstStyle>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four columns">
  <p:cSld name="CUSTOM_2_2_1">
    <p:spTree>
      <p:nvGrpSpPr>
        <p:cNvPr id="253" name="Shape 253"/>
        <p:cNvGrpSpPr/>
        <p:nvPr/>
      </p:nvGrpSpPr>
      <p:grpSpPr>
        <a:xfrm>
          <a:off x="0" y="0"/>
          <a:ext cx="0" cy="0"/>
          <a:chOff x="0" y="0"/>
          <a:chExt cx="0" cy="0"/>
        </a:xfrm>
      </p:grpSpPr>
      <p:sp>
        <p:nvSpPr>
          <p:cNvPr id="254" name="Google Shape;254;p23"/>
          <p:cNvSpPr txBox="1"/>
          <p:nvPr>
            <p:ph idx="1" type="subTitle"/>
          </p:nvPr>
        </p:nvSpPr>
        <p:spPr>
          <a:xfrm>
            <a:off x="2063125" y="2182977"/>
            <a:ext cx="2277900" cy="6645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1000"/>
              <a:buNone/>
              <a:defRPr/>
            </a:lvl1pPr>
            <a:lvl2pPr lvl="1" rtl="0" algn="ctr">
              <a:lnSpc>
                <a:spcPct val="100000"/>
              </a:lnSpc>
              <a:spcBef>
                <a:spcPts val="0"/>
              </a:spcBef>
              <a:spcAft>
                <a:spcPts val="0"/>
              </a:spcAft>
              <a:buSzPts val="1000"/>
              <a:buNone/>
              <a:defRPr sz="1000"/>
            </a:lvl2pPr>
            <a:lvl3pPr lvl="2" rtl="0" algn="ctr">
              <a:lnSpc>
                <a:spcPct val="100000"/>
              </a:lnSpc>
              <a:spcBef>
                <a:spcPts val="0"/>
              </a:spcBef>
              <a:spcAft>
                <a:spcPts val="0"/>
              </a:spcAft>
              <a:buSzPts val="1000"/>
              <a:buNone/>
              <a:defRPr sz="1000"/>
            </a:lvl3pPr>
            <a:lvl4pPr lvl="3" rtl="0" algn="ctr">
              <a:lnSpc>
                <a:spcPct val="100000"/>
              </a:lnSpc>
              <a:spcBef>
                <a:spcPts val="0"/>
              </a:spcBef>
              <a:spcAft>
                <a:spcPts val="0"/>
              </a:spcAft>
              <a:buSzPts val="1000"/>
              <a:buNone/>
              <a:defRPr sz="1000"/>
            </a:lvl4pPr>
            <a:lvl5pPr lvl="4" rtl="0" algn="ctr">
              <a:lnSpc>
                <a:spcPct val="100000"/>
              </a:lnSpc>
              <a:spcBef>
                <a:spcPts val="0"/>
              </a:spcBef>
              <a:spcAft>
                <a:spcPts val="0"/>
              </a:spcAft>
              <a:buSzPts val="1000"/>
              <a:buNone/>
              <a:defRPr sz="1000"/>
            </a:lvl5pPr>
            <a:lvl6pPr lvl="5" rtl="0" algn="ctr">
              <a:lnSpc>
                <a:spcPct val="100000"/>
              </a:lnSpc>
              <a:spcBef>
                <a:spcPts val="0"/>
              </a:spcBef>
              <a:spcAft>
                <a:spcPts val="0"/>
              </a:spcAft>
              <a:buSzPts val="1000"/>
              <a:buNone/>
              <a:defRPr sz="1000"/>
            </a:lvl6pPr>
            <a:lvl7pPr lvl="6" rtl="0" algn="ctr">
              <a:lnSpc>
                <a:spcPct val="100000"/>
              </a:lnSpc>
              <a:spcBef>
                <a:spcPts val="0"/>
              </a:spcBef>
              <a:spcAft>
                <a:spcPts val="0"/>
              </a:spcAft>
              <a:buSzPts val="1000"/>
              <a:buNone/>
              <a:defRPr sz="1000"/>
            </a:lvl7pPr>
            <a:lvl8pPr lvl="7" rtl="0" algn="ctr">
              <a:lnSpc>
                <a:spcPct val="100000"/>
              </a:lnSpc>
              <a:spcBef>
                <a:spcPts val="0"/>
              </a:spcBef>
              <a:spcAft>
                <a:spcPts val="0"/>
              </a:spcAft>
              <a:buSzPts val="1000"/>
              <a:buNone/>
              <a:defRPr sz="1000"/>
            </a:lvl8pPr>
            <a:lvl9pPr lvl="8" rtl="0" algn="ctr">
              <a:lnSpc>
                <a:spcPct val="100000"/>
              </a:lnSpc>
              <a:spcBef>
                <a:spcPts val="0"/>
              </a:spcBef>
              <a:spcAft>
                <a:spcPts val="0"/>
              </a:spcAft>
              <a:buSzPts val="1000"/>
              <a:buNone/>
              <a:defRPr sz="1000"/>
            </a:lvl9pPr>
          </a:lstStyle>
          <a:p/>
        </p:txBody>
      </p:sp>
      <p:sp>
        <p:nvSpPr>
          <p:cNvPr id="255" name="Google Shape;255;p23"/>
          <p:cNvSpPr txBox="1"/>
          <p:nvPr>
            <p:ph idx="2" type="subTitle"/>
          </p:nvPr>
        </p:nvSpPr>
        <p:spPr>
          <a:xfrm>
            <a:off x="2063125" y="1605950"/>
            <a:ext cx="2277900" cy="450600"/>
          </a:xfrm>
          <a:prstGeom prst="rect">
            <a:avLst/>
          </a:prstGeom>
          <a:noFill/>
        </p:spPr>
        <p:txBody>
          <a:bodyPr anchorCtr="0" anchor="t" bIns="91425" lIns="91425" spcFirstLastPara="1" rIns="91425" wrap="square" tIns="91425">
            <a:noAutofit/>
          </a:bodyPr>
          <a:lstStyle>
            <a:lvl1pPr lvl="0" rtl="0" algn="ctr">
              <a:spcBef>
                <a:spcPts val="0"/>
              </a:spcBef>
              <a:spcAft>
                <a:spcPts val="0"/>
              </a:spcAft>
              <a:buSzPts val="1000"/>
              <a:buNone/>
              <a:defRPr sz="2000">
                <a:latin typeface="Dela Gothic One"/>
                <a:ea typeface="Dela Gothic One"/>
                <a:cs typeface="Dela Gothic One"/>
                <a:sym typeface="Dela Gothic One"/>
              </a:defRPr>
            </a:lvl1pPr>
            <a:lvl2pPr lvl="1" rtl="0" algn="ctr">
              <a:lnSpc>
                <a:spcPct val="100000"/>
              </a:lnSpc>
              <a:spcBef>
                <a:spcPts val="0"/>
              </a:spcBef>
              <a:spcAft>
                <a:spcPts val="0"/>
              </a:spcAft>
              <a:buSzPts val="1000"/>
              <a:buNone/>
              <a:defRPr sz="1000"/>
            </a:lvl2pPr>
            <a:lvl3pPr lvl="2" rtl="0" algn="ctr">
              <a:lnSpc>
                <a:spcPct val="100000"/>
              </a:lnSpc>
              <a:spcBef>
                <a:spcPts val="0"/>
              </a:spcBef>
              <a:spcAft>
                <a:spcPts val="0"/>
              </a:spcAft>
              <a:buSzPts val="1000"/>
              <a:buNone/>
              <a:defRPr sz="1000"/>
            </a:lvl3pPr>
            <a:lvl4pPr lvl="3" rtl="0" algn="ctr">
              <a:lnSpc>
                <a:spcPct val="100000"/>
              </a:lnSpc>
              <a:spcBef>
                <a:spcPts val="0"/>
              </a:spcBef>
              <a:spcAft>
                <a:spcPts val="0"/>
              </a:spcAft>
              <a:buSzPts val="1000"/>
              <a:buNone/>
              <a:defRPr sz="1000"/>
            </a:lvl4pPr>
            <a:lvl5pPr lvl="4" rtl="0" algn="ctr">
              <a:lnSpc>
                <a:spcPct val="100000"/>
              </a:lnSpc>
              <a:spcBef>
                <a:spcPts val="0"/>
              </a:spcBef>
              <a:spcAft>
                <a:spcPts val="0"/>
              </a:spcAft>
              <a:buSzPts val="1000"/>
              <a:buNone/>
              <a:defRPr sz="1000"/>
            </a:lvl5pPr>
            <a:lvl6pPr lvl="5" rtl="0" algn="ctr">
              <a:lnSpc>
                <a:spcPct val="100000"/>
              </a:lnSpc>
              <a:spcBef>
                <a:spcPts val="0"/>
              </a:spcBef>
              <a:spcAft>
                <a:spcPts val="0"/>
              </a:spcAft>
              <a:buSzPts val="1000"/>
              <a:buNone/>
              <a:defRPr sz="1000"/>
            </a:lvl6pPr>
            <a:lvl7pPr lvl="6" rtl="0" algn="ctr">
              <a:lnSpc>
                <a:spcPct val="100000"/>
              </a:lnSpc>
              <a:spcBef>
                <a:spcPts val="0"/>
              </a:spcBef>
              <a:spcAft>
                <a:spcPts val="0"/>
              </a:spcAft>
              <a:buSzPts val="1000"/>
              <a:buNone/>
              <a:defRPr sz="1000"/>
            </a:lvl7pPr>
            <a:lvl8pPr lvl="7" rtl="0" algn="ctr">
              <a:lnSpc>
                <a:spcPct val="100000"/>
              </a:lnSpc>
              <a:spcBef>
                <a:spcPts val="0"/>
              </a:spcBef>
              <a:spcAft>
                <a:spcPts val="0"/>
              </a:spcAft>
              <a:buSzPts val="1000"/>
              <a:buNone/>
              <a:defRPr sz="1000"/>
            </a:lvl8pPr>
            <a:lvl9pPr lvl="8" rtl="0" algn="ctr">
              <a:lnSpc>
                <a:spcPct val="100000"/>
              </a:lnSpc>
              <a:spcBef>
                <a:spcPts val="0"/>
              </a:spcBef>
              <a:spcAft>
                <a:spcPts val="0"/>
              </a:spcAft>
              <a:buSzPts val="1000"/>
              <a:buNone/>
              <a:defRPr sz="1000"/>
            </a:lvl9pPr>
          </a:lstStyle>
          <a:p/>
        </p:txBody>
      </p:sp>
      <p:sp>
        <p:nvSpPr>
          <p:cNvPr id="256" name="Google Shape;256;p23"/>
          <p:cNvSpPr txBox="1"/>
          <p:nvPr>
            <p:ph idx="3" type="subTitle"/>
          </p:nvPr>
        </p:nvSpPr>
        <p:spPr>
          <a:xfrm>
            <a:off x="4802975" y="2182977"/>
            <a:ext cx="2277900" cy="6645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1000"/>
              <a:buNone/>
              <a:defRPr/>
            </a:lvl1pPr>
            <a:lvl2pPr lvl="1" rtl="0" algn="ctr">
              <a:lnSpc>
                <a:spcPct val="100000"/>
              </a:lnSpc>
              <a:spcBef>
                <a:spcPts val="0"/>
              </a:spcBef>
              <a:spcAft>
                <a:spcPts val="0"/>
              </a:spcAft>
              <a:buSzPts val="1000"/>
              <a:buNone/>
              <a:defRPr sz="1000"/>
            </a:lvl2pPr>
            <a:lvl3pPr lvl="2" rtl="0" algn="ctr">
              <a:lnSpc>
                <a:spcPct val="100000"/>
              </a:lnSpc>
              <a:spcBef>
                <a:spcPts val="0"/>
              </a:spcBef>
              <a:spcAft>
                <a:spcPts val="0"/>
              </a:spcAft>
              <a:buSzPts val="1000"/>
              <a:buNone/>
              <a:defRPr sz="1000"/>
            </a:lvl3pPr>
            <a:lvl4pPr lvl="3" rtl="0" algn="ctr">
              <a:lnSpc>
                <a:spcPct val="100000"/>
              </a:lnSpc>
              <a:spcBef>
                <a:spcPts val="0"/>
              </a:spcBef>
              <a:spcAft>
                <a:spcPts val="0"/>
              </a:spcAft>
              <a:buSzPts val="1000"/>
              <a:buNone/>
              <a:defRPr sz="1000"/>
            </a:lvl4pPr>
            <a:lvl5pPr lvl="4" rtl="0" algn="ctr">
              <a:lnSpc>
                <a:spcPct val="100000"/>
              </a:lnSpc>
              <a:spcBef>
                <a:spcPts val="0"/>
              </a:spcBef>
              <a:spcAft>
                <a:spcPts val="0"/>
              </a:spcAft>
              <a:buSzPts val="1000"/>
              <a:buNone/>
              <a:defRPr sz="1000"/>
            </a:lvl5pPr>
            <a:lvl6pPr lvl="5" rtl="0" algn="ctr">
              <a:lnSpc>
                <a:spcPct val="100000"/>
              </a:lnSpc>
              <a:spcBef>
                <a:spcPts val="0"/>
              </a:spcBef>
              <a:spcAft>
                <a:spcPts val="0"/>
              </a:spcAft>
              <a:buSzPts val="1000"/>
              <a:buNone/>
              <a:defRPr sz="1000"/>
            </a:lvl6pPr>
            <a:lvl7pPr lvl="6" rtl="0" algn="ctr">
              <a:lnSpc>
                <a:spcPct val="100000"/>
              </a:lnSpc>
              <a:spcBef>
                <a:spcPts val="0"/>
              </a:spcBef>
              <a:spcAft>
                <a:spcPts val="0"/>
              </a:spcAft>
              <a:buSzPts val="1000"/>
              <a:buNone/>
              <a:defRPr sz="1000"/>
            </a:lvl7pPr>
            <a:lvl8pPr lvl="7" rtl="0" algn="ctr">
              <a:lnSpc>
                <a:spcPct val="100000"/>
              </a:lnSpc>
              <a:spcBef>
                <a:spcPts val="0"/>
              </a:spcBef>
              <a:spcAft>
                <a:spcPts val="0"/>
              </a:spcAft>
              <a:buSzPts val="1000"/>
              <a:buNone/>
              <a:defRPr sz="1000"/>
            </a:lvl8pPr>
            <a:lvl9pPr lvl="8" rtl="0" algn="ctr">
              <a:lnSpc>
                <a:spcPct val="100000"/>
              </a:lnSpc>
              <a:spcBef>
                <a:spcPts val="0"/>
              </a:spcBef>
              <a:spcAft>
                <a:spcPts val="0"/>
              </a:spcAft>
              <a:buSzPts val="1000"/>
              <a:buNone/>
              <a:defRPr sz="1000"/>
            </a:lvl9pPr>
          </a:lstStyle>
          <a:p/>
        </p:txBody>
      </p:sp>
      <p:sp>
        <p:nvSpPr>
          <p:cNvPr id="257" name="Google Shape;257;p23"/>
          <p:cNvSpPr txBox="1"/>
          <p:nvPr>
            <p:ph idx="4" type="subTitle"/>
          </p:nvPr>
        </p:nvSpPr>
        <p:spPr>
          <a:xfrm>
            <a:off x="4802975" y="1605950"/>
            <a:ext cx="2277900" cy="450600"/>
          </a:xfrm>
          <a:prstGeom prst="rect">
            <a:avLst/>
          </a:prstGeom>
          <a:noFill/>
        </p:spPr>
        <p:txBody>
          <a:bodyPr anchorCtr="0" anchor="t" bIns="91425" lIns="91425" spcFirstLastPara="1" rIns="91425" wrap="square" tIns="91425">
            <a:noAutofit/>
          </a:bodyPr>
          <a:lstStyle>
            <a:lvl1pPr lvl="0" rtl="0" algn="ctr">
              <a:spcBef>
                <a:spcPts val="0"/>
              </a:spcBef>
              <a:spcAft>
                <a:spcPts val="0"/>
              </a:spcAft>
              <a:buSzPts val="1000"/>
              <a:buNone/>
              <a:defRPr sz="2000">
                <a:latin typeface="Dela Gothic One"/>
                <a:ea typeface="Dela Gothic One"/>
                <a:cs typeface="Dela Gothic One"/>
                <a:sym typeface="Dela Gothic One"/>
              </a:defRPr>
            </a:lvl1pPr>
            <a:lvl2pPr lvl="1" rtl="0" algn="ctr">
              <a:lnSpc>
                <a:spcPct val="100000"/>
              </a:lnSpc>
              <a:spcBef>
                <a:spcPts val="0"/>
              </a:spcBef>
              <a:spcAft>
                <a:spcPts val="0"/>
              </a:spcAft>
              <a:buSzPts val="1000"/>
              <a:buNone/>
              <a:defRPr sz="1000"/>
            </a:lvl2pPr>
            <a:lvl3pPr lvl="2" rtl="0" algn="ctr">
              <a:lnSpc>
                <a:spcPct val="100000"/>
              </a:lnSpc>
              <a:spcBef>
                <a:spcPts val="0"/>
              </a:spcBef>
              <a:spcAft>
                <a:spcPts val="0"/>
              </a:spcAft>
              <a:buSzPts val="1000"/>
              <a:buNone/>
              <a:defRPr sz="1000"/>
            </a:lvl3pPr>
            <a:lvl4pPr lvl="3" rtl="0" algn="ctr">
              <a:lnSpc>
                <a:spcPct val="100000"/>
              </a:lnSpc>
              <a:spcBef>
                <a:spcPts val="0"/>
              </a:spcBef>
              <a:spcAft>
                <a:spcPts val="0"/>
              </a:spcAft>
              <a:buSzPts val="1000"/>
              <a:buNone/>
              <a:defRPr sz="1000"/>
            </a:lvl4pPr>
            <a:lvl5pPr lvl="4" rtl="0" algn="ctr">
              <a:lnSpc>
                <a:spcPct val="100000"/>
              </a:lnSpc>
              <a:spcBef>
                <a:spcPts val="0"/>
              </a:spcBef>
              <a:spcAft>
                <a:spcPts val="0"/>
              </a:spcAft>
              <a:buSzPts val="1000"/>
              <a:buNone/>
              <a:defRPr sz="1000"/>
            </a:lvl5pPr>
            <a:lvl6pPr lvl="5" rtl="0" algn="ctr">
              <a:lnSpc>
                <a:spcPct val="100000"/>
              </a:lnSpc>
              <a:spcBef>
                <a:spcPts val="0"/>
              </a:spcBef>
              <a:spcAft>
                <a:spcPts val="0"/>
              </a:spcAft>
              <a:buSzPts val="1000"/>
              <a:buNone/>
              <a:defRPr sz="1000"/>
            </a:lvl6pPr>
            <a:lvl7pPr lvl="6" rtl="0" algn="ctr">
              <a:lnSpc>
                <a:spcPct val="100000"/>
              </a:lnSpc>
              <a:spcBef>
                <a:spcPts val="0"/>
              </a:spcBef>
              <a:spcAft>
                <a:spcPts val="0"/>
              </a:spcAft>
              <a:buSzPts val="1000"/>
              <a:buNone/>
              <a:defRPr sz="1000"/>
            </a:lvl7pPr>
            <a:lvl8pPr lvl="7" rtl="0" algn="ctr">
              <a:lnSpc>
                <a:spcPct val="100000"/>
              </a:lnSpc>
              <a:spcBef>
                <a:spcPts val="0"/>
              </a:spcBef>
              <a:spcAft>
                <a:spcPts val="0"/>
              </a:spcAft>
              <a:buSzPts val="1000"/>
              <a:buNone/>
              <a:defRPr sz="1000"/>
            </a:lvl8pPr>
            <a:lvl9pPr lvl="8" rtl="0" algn="ctr">
              <a:lnSpc>
                <a:spcPct val="100000"/>
              </a:lnSpc>
              <a:spcBef>
                <a:spcPts val="0"/>
              </a:spcBef>
              <a:spcAft>
                <a:spcPts val="0"/>
              </a:spcAft>
              <a:buSzPts val="1000"/>
              <a:buNone/>
              <a:defRPr sz="1000"/>
            </a:lvl9pPr>
          </a:lstStyle>
          <a:p/>
        </p:txBody>
      </p:sp>
      <p:sp>
        <p:nvSpPr>
          <p:cNvPr id="258" name="Google Shape;258;p23"/>
          <p:cNvSpPr txBox="1"/>
          <p:nvPr>
            <p:ph idx="5" type="subTitle"/>
          </p:nvPr>
        </p:nvSpPr>
        <p:spPr>
          <a:xfrm>
            <a:off x="2063125" y="3839976"/>
            <a:ext cx="2277900" cy="6645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1000"/>
              <a:buNone/>
              <a:defRPr/>
            </a:lvl1pPr>
            <a:lvl2pPr lvl="1" rtl="0" algn="ctr">
              <a:lnSpc>
                <a:spcPct val="100000"/>
              </a:lnSpc>
              <a:spcBef>
                <a:spcPts val="0"/>
              </a:spcBef>
              <a:spcAft>
                <a:spcPts val="0"/>
              </a:spcAft>
              <a:buSzPts val="1000"/>
              <a:buNone/>
              <a:defRPr sz="1000"/>
            </a:lvl2pPr>
            <a:lvl3pPr lvl="2" rtl="0" algn="ctr">
              <a:lnSpc>
                <a:spcPct val="100000"/>
              </a:lnSpc>
              <a:spcBef>
                <a:spcPts val="0"/>
              </a:spcBef>
              <a:spcAft>
                <a:spcPts val="0"/>
              </a:spcAft>
              <a:buSzPts val="1000"/>
              <a:buNone/>
              <a:defRPr sz="1000"/>
            </a:lvl3pPr>
            <a:lvl4pPr lvl="3" rtl="0" algn="ctr">
              <a:lnSpc>
                <a:spcPct val="100000"/>
              </a:lnSpc>
              <a:spcBef>
                <a:spcPts val="0"/>
              </a:spcBef>
              <a:spcAft>
                <a:spcPts val="0"/>
              </a:spcAft>
              <a:buSzPts val="1000"/>
              <a:buNone/>
              <a:defRPr sz="1000"/>
            </a:lvl4pPr>
            <a:lvl5pPr lvl="4" rtl="0" algn="ctr">
              <a:lnSpc>
                <a:spcPct val="100000"/>
              </a:lnSpc>
              <a:spcBef>
                <a:spcPts val="0"/>
              </a:spcBef>
              <a:spcAft>
                <a:spcPts val="0"/>
              </a:spcAft>
              <a:buSzPts val="1000"/>
              <a:buNone/>
              <a:defRPr sz="1000"/>
            </a:lvl5pPr>
            <a:lvl6pPr lvl="5" rtl="0" algn="ctr">
              <a:lnSpc>
                <a:spcPct val="100000"/>
              </a:lnSpc>
              <a:spcBef>
                <a:spcPts val="0"/>
              </a:spcBef>
              <a:spcAft>
                <a:spcPts val="0"/>
              </a:spcAft>
              <a:buSzPts val="1000"/>
              <a:buNone/>
              <a:defRPr sz="1000"/>
            </a:lvl6pPr>
            <a:lvl7pPr lvl="6" rtl="0" algn="ctr">
              <a:lnSpc>
                <a:spcPct val="100000"/>
              </a:lnSpc>
              <a:spcBef>
                <a:spcPts val="0"/>
              </a:spcBef>
              <a:spcAft>
                <a:spcPts val="0"/>
              </a:spcAft>
              <a:buSzPts val="1000"/>
              <a:buNone/>
              <a:defRPr sz="1000"/>
            </a:lvl7pPr>
            <a:lvl8pPr lvl="7" rtl="0" algn="ctr">
              <a:lnSpc>
                <a:spcPct val="100000"/>
              </a:lnSpc>
              <a:spcBef>
                <a:spcPts val="0"/>
              </a:spcBef>
              <a:spcAft>
                <a:spcPts val="0"/>
              </a:spcAft>
              <a:buSzPts val="1000"/>
              <a:buNone/>
              <a:defRPr sz="1000"/>
            </a:lvl8pPr>
            <a:lvl9pPr lvl="8" rtl="0" algn="ctr">
              <a:lnSpc>
                <a:spcPct val="100000"/>
              </a:lnSpc>
              <a:spcBef>
                <a:spcPts val="0"/>
              </a:spcBef>
              <a:spcAft>
                <a:spcPts val="0"/>
              </a:spcAft>
              <a:buSzPts val="1000"/>
              <a:buNone/>
              <a:defRPr sz="1000"/>
            </a:lvl9pPr>
          </a:lstStyle>
          <a:p/>
        </p:txBody>
      </p:sp>
      <p:sp>
        <p:nvSpPr>
          <p:cNvPr id="259" name="Google Shape;259;p23"/>
          <p:cNvSpPr txBox="1"/>
          <p:nvPr>
            <p:ph idx="6" type="subTitle"/>
          </p:nvPr>
        </p:nvSpPr>
        <p:spPr>
          <a:xfrm>
            <a:off x="2063125" y="3262947"/>
            <a:ext cx="2277900" cy="450600"/>
          </a:xfrm>
          <a:prstGeom prst="rect">
            <a:avLst/>
          </a:prstGeom>
          <a:noFill/>
        </p:spPr>
        <p:txBody>
          <a:bodyPr anchorCtr="0" anchor="t" bIns="91425" lIns="91425" spcFirstLastPara="1" rIns="91425" wrap="square" tIns="91425">
            <a:noAutofit/>
          </a:bodyPr>
          <a:lstStyle>
            <a:lvl1pPr lvl="0" rtl="0" algn="ctr">
              <a:spcBef>
                <a:spcPts val="0"/>
              </a:spcBef>
              <a:spcAft>
                <a:spcPts val="0"/>
              </a:spcAft>
              <a:buSzPts val="1000"/>
              <a:buNone/>
              <a:defRPr sz="2000">
                <a:latin typeface="Dela Gothic One"/>
                <a:ea typeface="Dela Gothic One"/>
                <a:cs typeface="Dela Gothic One"/>
                <a:sym typeface="Dela Gothic One"/>
              </a:defRPr>
            </a:lvl1pPr>
            <a:lvl2pPr lvl="1" rtl="0" algn="ctr">
              <a:lnSpc>
                <a:spcPct val="100000"/>
              </a:lnSpc>
              <a:spcBef>
                <a:spcPts val="0"/>
              </a:spcBef>
              <a:spcAft>
                <a:spcPts val="0"/>
              </a:spcAft>
              <a:buSzPts val="1000"/>
              <a:buNone/>
              <a:defRPr sz="1000"/>
            </a:lvl2pPr>
            <a:lvl3pPr lvl="2" rtl="0" algn="ctr">
              <a:lnSpc>
                <a:spcPct val="100000"/>
              </a:lnSpc>
              <a:spcBef>
                <a:spcPts val="0"/>
              </a:spcBef>
              <a:spcAft>
                <a:spcPts val="0"/>
              </a:spcAft>
              <a:buSzPts val="1000"/>
              <a:buNone/>
              <a:defRPr sz="1000"/>
            </a:lvl3pPr>
            <a:lvl4pPr lvl="3" rtl="0" algn="ctr">
              <a:lnSpc>
                <a:spcPct val="100000"/>
              </a:lnSpc>
              <a:spcBef>
                <a:spcPts val="0"/>
              </a:spcBef>
              <a:spcAft>
                <a:spcPts val="0"/>
              </a:spcAft>
              <a:buSzPts val="1000"/>
              <a:buNone/>
              <a:defRPr sz="1000"/>
            </a:lvl4pPr>
            <a:lvl5pPr lvl="4" rtl="0" algn="ctr">
              <a:lnSpc>
                <a:spcPct val="100000"/>
              </a:lnSpc>
              <a:spcBef>
                <a:spcPts val="0"/>
              </a:spcBef>
              <a:spcAft>
                <a:spcPts val="0"/>
              </a:spcAft>
              <a:buSzPts val="1000"/>
              <a:buNone/>
              <a:defRPr sz="1000"/>
            </a:lvl5pPr>
            <a:lvl6pPr lvl="5" rtl="0" algn="ctr">
              <a:lnSpc>
                <a:spcPct val="100000"/>
              </a:lnSpc>
              <a:spcBef>
                <a:spcPts val="0"/>
              </a:spcBef>
              <a:spcAft>
                <a:spcPts val="0"/>
              </a:spcAft>
              <a:buSzPts val="1000"/>
              <a:buNone/>
              <a:defRPr sz="1000"/>
            </a:lvl6pPr>
            <a:lvl7pPr lvl="6" rtl="0" algn="ctr">
              <a:lnSpc>
                <a:spcPct val="100000"/>
              </a:lnSpc>
              <a:spcBef>
                <a:spcPts val="0"/>
              </a:spcBef>
              <a:spcAft>
                <a:spcPts val="0"/>
              </a:spcAft>
              <a:buSzPts val="1000"/>
              <a:buNone/>
              <a:defRPr sz="1000"/>
            </a:lvl7pPr>
            <a:lvl8pPr lvl="7" rtl="0" algn="ctr">
              <a:lnSpc>
                <a:spcPct val="100000"/>
              </a:lnSpc>
              <a:spcBef>
                <a:spcPts val="0"/>
              </a:spcBef>
              <a:spcAft>
                <a:spcPts val="0"/>
              </a:spcAft>
              <a:buSzPts val="1000"/>
              <a:buNone/>
              <a:defRPr sz="1000"/>
            </a:lvl8pPr>
            <a:lvl9pPr lvl="8" rtl="0" algn="ctr">
              <a:lnSpc>
                <a:spcPct val="100000"/>
              </a:lnSpc>
              <a:spcBef>
                <a:spcPts val="0"/>
              </a:spcBef>
              <a:spcAft>
                <a:spcPts val="0"/>
              </a:spcAft>
              <a:buSzPts val="1000"/>
              <a:buNone/>
              <a:defRPr sz="1000"/>
            </a:lvl9pPr>
          </a:lstStyle>
          <a:p/>
        </p:txBody>
      </p:sp>
      <p:sp>
        <p:nvSpPr>
          <p:cNvPr id="260" name="Google Shape;260;p23"/>
          <p:cNvSpPr txBox="1"/>
          <p:nvPr>
            <p:ph idx="7" type="subTitle"/>
          </p:nvPr>
        </p:nvSpPr>
        <p:spPr>
          <a:xfrm>
            <a:off x="4802975" y="3839975"/>
            <a:ext cx="2277900" cy="6645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1000"/>
              <a:buNone/>
              <a:defRPr/>
            </a:lvl1pPr>
            <a:lvl2pPr lvl="1" rtl="0" algn="ctr">
              <a:lnSpc>
                <a:spcPct val="100000"/>
              </a:lnSpc>
              <a:spcBef>
                <a:spcPts val="0"/>
              </a:spcBef>
              <a:spcAft>
                <a:spcPts val="0"/>
              </a:spcAft>
              <a:buSzPts val="1000"/>
              <a:buNone/>
              <a:defRPr sz="1000"/>
            </a:lvl2pPr>
            <a:lvl3pPr lvl="2" rtl="0" algn="ctr">
              <a:lnSpc>
                <a:spcPct val="100000"/>
              </a:lnSpc>
              <a:spcBef>
                <a:spcPts val="0"/>
              </a:spcBef>
              <a:spcAft>
                <a:spcPts val="0"/>
              </a:spcAft>
              <a:buSzPts val="1000"/>
              <a:buNone/>
              <a:defRPr sz="1000"/>
            </a:lvl3pPr>
            <a:lvl4pPr lvl="3" rtl="0" algn="ctr">
              <a:lnSpc>
                <a:spcPct val="100000"/>
              </a:lnSpc>
              <a:spcBef>
                <a:spcPts val="0"/>
              </a:spcBef>
              <a:spcAft>
                <a:spcPts val="0"/>
              </a:spcAft>
              <a:buSzPts val="1000"/>
              <a:buNone/>
              <a:defRPr sz="1000"/>
            </a:lvl4pPr>
            <a:lvl5pPr lvl="4" rtl="0" algn="ctr">
              <a:lnSpc>
                <a:spcPct val="100000"/>
              </a:lnSpc>
              <a:spcBef>
                <a:spcPts val="0"/>
              </a:spcBef>
              <a:spcAft>
                <a:spcPts val="0"/>
              </a:spcAft>
              <a:buSzPts val="1000"/>
              <a:buNone/>
              <a:defRPr sz="1000"/>
            </a:lvl5pPr>
            <a:lvl6pPr lvl="5" rtl="0" algn="ctr">
              <a:lnSpc>
                <a:spcPct val="100000"/>
              </a:lnSpc>
              <a:spcBef>
                <a:spcPts val="0"/>
              </a:spcBef>
              <a:spcAft>
                <a:spcPts val="0"/>
              </a:spcAft>
              <a:buSzPts val="1000"/>
              <a:buNone/>
              <a:defRPr sz="1000"/>
            </a:lvl6pPr>
            <a:lvl7pPr lvl="6" rtl="0" algn="ctr">
              <a:lnSpc>
                <a:spcPct val="100000"/>
              </a:lnSpc>
              <a:spcBef>
                <a:spcPts val="0"/>
              </a:spcBef>
              <a:spcAft>
                <a:spcPts val="0"/>
              </a:spcAft>
              <a:buSzPts val="1000"/>
              <a:buNone/>
              <a:defRPr sz="1000"/>
            </a:lvl7pPr>
            <a:lvl8pPr lvl="7" rtl="0" algn="ctr">
              <a:lnSpc>
                <a:spcPct val="100000"/>
              </a:lnSpc>
              <a:spcBef>
                <a:spcPts val="0"/>
              </a:spcBef>
              <a:spcAft>
                <a:spcPts val="0"/>
              </a:spcAft>
              <a:buSzPts val="1000"/>
              <a:buNone/>
              <a:defRPr sz="1000"/>
            </a:lvl8pPr>
            <a:lvl9pPr lvl="8" rtl="0" algn="ctr">
              <a:lnSpc>
                <a:spcPct val="100000"/>
              </a:lnSpc>
              <a:spcBef>
                <a:spcPts val="0"/>
              </a:spcBef>
              <a:spcAft>
                <a:spcPts val="0"/>
              </a:spcAft>
              <a:buSzPts val="1000"/>
              <a:buNone/>
              <a:defRPr sz="1000"/>
            </a:lvl9pPr>
          </a:lstStyle>
          <a:p/>
        </p:txBody>
      </p:sp>
      <p:sp>
        <p:nvSpPr>
          <p:cNvPr id="261" name="Google Shape;261;p23"/>
          <p:cNvSpPr txBox="1"/>
          <p:nvPr>
            <p:ph idx="8" type="subTitle"/>
          </p:nvPr>
        </p:nvSpPr>
        <p:spPr>
          <a:xfrm>
            <a:off x="4802975" y="3262946"/>
            <a:ext cx="2277900" cy="450600"/>
          </a:xfrm>
          <a:prstGeom prst="rect">
            <a:avLst/>
          </a:prstGeom>
          <a:noFill/>
        </p:spPr>
        <p:txBody>
          <a:bodyPr anchorCtr="0" anchor="t" bIns="91425" lIns="91425" spcFirstLastPara="1" rIns="91425" wrap="square" tIns="91425">
            <a:noAutofit/>
          </a:bodyPr>
          <a:lstStyle>
            <a:lvl1pPr lvl="0" rtl="0" algn="ctr">
              <a:spcBef>
                <a:spcPts val="0"/>
              </a:spcBef>
              <a:spcAft>
                <a:spcPts val="0"/>
              </a:spcAft>
              <a:buSzPts val="1000"/>
              <a:buNone/>
              <a:defRPr sz="2000">
                <a:latin typeface="Dela Gothic One"/>
                <a:ea typeface="Dela Gothic One"/>
                <a:cs typeface="Dela Gothic One"/>
                <a:sym typeface="Dela Gothic One"/>
              </a:defRPr>
            </a:lvl1pPr>
            <a:lvl2pPr lvl="1" rtl="0" algn="ctr">
              <a:lnSpc>
                <a:spcPct val="100000"/>
              </a:lnSpc>
              <a:spcBef>
                <a:spcPts val="0"/>
              </a:spcBef>
              <a:spcAft>
                <a:spcPts val="0"/>
              </a:spcAft>
              <a:buSzPts val="1000"/>
              <a:buNone/>
              <a:defRPr sz="1000"/>
            </a:lvl2pPr>
            <a:lvl3pPr lvl="2" rtl="0" algn="ctr">
              <a:lnSpc>
                <a:spcPct val="100000"/>
              </a:lnSpc>
              <a:spcBef>
                <a:spcPts val="0"/>
              </a:spcBef>
              <a:spcAft>
                <a:spcPts val="0"/>
              </a:spcAft>
              <a:buSzPts val="1000"/>
              <a:buNone/>
              <a:defRPr sz="1000"/>
            </a:lvl3pPr>
            <a:lvl4pPr lvl="3" rtl="0" algn="ctr">
              <a:lnSpc>
                <a:spcPct val="100000"/>
              </a:lnSpc>
              <a:spcBef>
                <a:spcPts val="0"/>
              </a:spcBef>
              <a:spcAft>
                <a:spcPts val="0"/>
              </a:spcAft>
              <a:buSzPts val="1000"/>
              <a:buNone/>
              <a:defRPr sz="1000"/>
            </a:lvl4pPr>
            <a:lvl5pPr lvl="4" rtl="0" algn="ctr">
              <a:lnSpc>
                <a:spcPct val="100000"/>
              </a:lnSpc>
              <a:spcBef>
                <a:spcPts val="0"/>
              </a:spcBef>
              <a:spcAft>
                <a:spcPts val="0"/>
              </a:spcAft>
              <a:buSzPts val="1000"/>
              <a:buNone/>
              <a:defRPr sz="1000"/>
            </a:lvl5pPr>
            <a:lvl6pPr lvl="5" rtl="0" algn="ctr">
              <a:lnSpc>
                <a:spcPct val="100000"/>
              </a:lnSpc>
              <a:spcBef>
                <a:spcPts val="0"/>
              </a:spcBef>
              <a:spcAft>
                <a:spcPts val="0"/>
              </a:spcAft>
              <a:buSzPts val="1000"/>
              <a:buNone/>
              <a:defRPr sz="1000"/>
            </a:lvl6pPr>
            <a:lvl7pPr lvl="6" rtl="0" algn="ctr">
              <a:lnSpc>
                <a:spcPct val="100000"/>
              </a:lnSpc>
              <a:spcBef>
                <a:spcPts val="0"/>
              </a:spcBef>
              <a:spcAft>
                <a:spcPts val="0"/>
              </a:spcAft>
              <a:buSzPts val="1000"/>
              <a:buNone/>
              <a:defRPr sz="1000"/>
            </a:lvl7pPr>
            <a:lvl8pPr lvl="7" rtl="0" algn="ctr">
              <a:lnSpc>
                <a:spcPct val="100000"/>
              </a:lnSpc>
              <a:spcBef>
                <a:spcPts val="0"/>
              </a:spcBef>
              <a:spcAft>
                <a:spcPts val="0"/>
              </a:spcAft>
              <a:buSzPts val="1000"/>
              <a:buNone/>
              <a:defRPr sz="1000"/>
            </a:lvl8pPr>
            <a:lvl9pPr lvl="8" rtl="0" algn="ctr">
              <a:lnSpc>
                <a:spcPct val="100000"/>
              </a:lnSpc>
              <a:spcBef>
                <a:spcPts val="0"/>
              </a:spcBef>
              <a:spcAft>
                <a:spcPts val="0"/>
              </a:spcAft>
              <a:buSzPts val="1000"/>
              <a:buNone/>
              <a:defRPr sz="1000"/>
            </a:lvl9pPr>
          </a:lstStyle>
          <a:p/>
        </p:txBody>
      </p:sp>
      <p:sp>
        <p:nvSpPr>
          <p:cNvPr id="262" name="Google Shape;262;p23"/>
          <p:cNvSpPr txBox="1"/>
          <p:nvPr>
            <p:ph type="ctrTitle"/>
          </p:nvPr>
        </p:nvSpPr>
        <p:spPr>
          <a:xfrm>
            <a:off x="713250" y="393419"/>
            <a:ext cx="7717500" cy="577800"/>
          </a:xfrm>
          <a:prstGeom prst="rect">
            <a:avLst/>
          </a:prstGeom>
          <a:noFill/>
        </p:spPr>
        <p:txBody>
          <a:bodyPr anchorCtr="0" anchor="t" bIns="91425" lIns="91425" spcFirstLastPara="1" rIns="91425" wrap="square" tIns="91425">
            <a:noAutofit/>
          </a:bodyPr>
          <a:lstStyle>
            <a:lvl1pPr lvl="0" rtl="0" algn="ctr">
              <a:spcBef>
                <a:spcPts val="0"/>
              </a:spcBef>
              <a:spcAft>
                <a:spcPts val="0"/>
              </a:spcAft>
              <a:buSzPts val="3000"/>
              <a:buNone/>
              <a:defRPr/>
            </a:lvl1pPr>
            <a:lvl2pPr lvl="1" rtl="0" algn="ctr">
              <a:spcBef>
                <a:spcPts val="0"/>
              </a:spcBef>
              <a:spcAft>
                <a:spcPts val="0"/>
              </a:spcAft>
              <a:buSzPts val="1800"/>
              <a:buNone/>
              <a:defRPr sz="1800"/>
            </a:lvl2pPr>
            <a:lvl3pPr lvl="2" rtl="0" algn="ctr">
              <a:spcBef>
                <a:spcPts val="0"/>
              </a:spcBef>
              <a:spcAft>
                <a:spcPts val="0"/>
              </a:spcAft>
              <a:buSzPts val="1800"/>
              <a:buNone/>
              <a:defRPr sz="1800"/>
            </a:lvl3pPr>
            <a:lvl4pPr lvl="3" rtl="0" algn="ctr">
              <a:spcBef>
                <a:spcPts val="0"/>
              </a:spcBef>
              <a:spcAft>
                <a:spcPts val="0"/>
              </a:spcAft>
              <a:buSzPts val="1800"/>
              <a:buNone/>
              <a:defRPr sz="1800"/>
            </a:lvl4pPr>
            <a:lvl5pPr lvl="4" rtl="0" algn="ctr">
              <a:spcBef>
                <a:spcPts val="0"/>
              </a:spcBef>
              <a:spcAft>
                <a:spcPts val="0"/>
              </a:spcAft>
              <a:buSzPts val="1800"/>
              <a:buNone/>
              <a:defRPr sz="1800"/>
            </a:lvl5pPr>
            <a:lvl6pPr lvl="5" rtl="0" algn="ctr">
              <a:spcBef>
                <a:spcPts val="0"/>
              </a:spcBef>
              <a:spcAft>
                <a:spcPts val="0"/>
              </a:spcAft>
              <a:buSzPts val="1800"/>
              <a:buNone/>
              <a:defRPr sz="1800"/>
            </a:lvl6pPr>
            <a:lvl7pPr lvl="6" rtl="0" algn="ctr">
              <a:spcBef>
                <a:spcPts val="0"/>
              </a:spcBef>
              <a:spcAft>
                <a:spcPts val="0"/>
              </a:spcAft>
              <a:buSzPts val="1800"/>
              <a:buNone/>
              <a:defRPr sz="1800"/>
            </a:lvl7pPr>
            <a:lvl8pPr lvl="7" rtl="0" algn="ctr">
              <a:spcBef>
                <a:spcPts val="0"/>
              </a:spcBef>
              <a:spcAft>
                <a:spcPts val="0"/>
              </a:spcAft>
              <a:buSzPts val="1800"/>
              <a:buNone/>
              <a:defRPr sz="1800"/>
            </a:lvl8pPr>
            <a:lvl9pPr lvl="8" rtl="0" algn="ctr">
              <a:spcBef>
                <a:spcPts val="0"/>
              </a:spcBef>
              <a:spcAft>
                <a:spcPts val="0"/>
              </a:spcAft>
              <a:buSzPts val="1800"/>
              <a:buNone/>
              <a:defRPr sz="1800"/>
            </a:lvl9pPr>
          </a:lstStyle>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four columns 1">
  <p:cSld name="CUSTOM_2_2_1_2">
    <p:spTree>
      <p:nvGrpSpPr>
        <p:cNvPr id="263" name="Shape 263"/>
        <p:cNvGrpSpPr/>
        <p:nvPr/>
      </p:nvGrpSpPr>
      <p:grpSpPr>
        <a:xfrm>
          <a:off x="0" y="0"/>
          <a:ext cx="0" cy="0"/>
          <a:chOff x="0" y="0"/>
          <a:chExt cx="0" cy="0"/>
        </a:xfrm>
      </p:grpSpPr>
      <p:sp>
        <p:nvSpPr>
          <p:cNvPr id="264" name="Google Shape;264;p24"/>
          <p:cNvSpPr txBox="1"/>
          <p:nvPr>
            <p:ph idx="1" type="subTitle"/>
          </p:nvPr>
        </p:nvSpPr>
        <p:spPr>
          <a:xfrm>
            <a:off x="4722813" y="1321410"/>
            <a:ext cx="3360900" cy="664500"/>
          </a:xfrm>
          <a:prstGeom prst="rect">
            <a:avLst/>
          </a:prstGeom>
        </p:spPr>
        <p:txBody>
          <a:bodyPr anchorCtr="0" anchor="t" bIns="91425" lIns="91425" spcFirstLastPara="1" rIns="91425" wrap="square" tIns="91425">
            <a:noAutofit/>
          </a:bodyPr>
          <a:lstStyle>
            <a:lvl1pPr lvl="0" rtl="0">
              <a:spcBef>
                <a:spcPts val="0"/>
              </a:spcBef>
              <a:spcAft>
                <a:spcPts val="0"/>
              </a:spcAft>
              <a:buSzPts val="1000"/>
              <a:buNone/>
              <a:defRPr/>
            </a:lvl1pPr>
            <a:lvl2pPr lvl="1" rtl="0" algn="ctr">
              <a:lnSpc>
                <a:spcPct val="100000"/>
              </a:lnSpc>
              <a:spcBef>
                <a:spcPts val="0"/>
              </a:spcBef>
              <a:spcAft>
                <a:spcPts val="0"/>
              </a:spcAft>
              <a:buSzPts val="1000"/>
              <a:buNone/>
              <a:defRPr sz="1000"/>
            </a:lvl2pPr>
            <a:lvl3pPr lvl="2" rtl="0" algn="ctr">
              <a:lnSpc>
                <a:spcPct val="100000"/>
              </a:lnSpc>
              <a:spcBef>
                <a:spcPts val="0"/>
              </a:spcBef>
              <a:spcAft>
                <a:spcPts val="0"/>
              </a:spcAft>
              <a:buSzPts val="1000"/>
              <a:buNone/>
              <a:defRPr sz="1000"/>
            </a:lvl3pPr>
            <a:lvl4pPr lvl="3" rtl="0" algn="ctr">
              <a:lnSpc>
                <a:spcPct val="100000"/>
              </a:lnSpc>
              <a:spcBef>
                <a:spcPts val="0"/>
              </a:spcBef>
              <a:spcAft>
                <a:spcPts val="0"/>
              </a:spcAft>
              <a:buSzPts val="1000"/>
              <a:buNone/>
              <a:defRPr sz="1000"/>
            </a:lvl4pPr>
            <a:lvl5pPr lvl="4" rtl="0" algn="ctr">
              <a:lnSpc>
                <a:spcPct val="100000"/>
              </a:lnSpc>
              <a:spcBef>
                <a:spcPts val="0"/>
              </a:spcBef>
              <a:spcAft>
                <a:spcPts val="0"/>
              </a:spcAft>
              <a:buSzPts val="1000"/>
              <a:buNone/>
              <a:defRPr sz="1000"/>
            </a:lvl5pPr>
            <a:lvl6pPr lvl="5" rtl="0" algn="ctr">
              <a:lnSpc>
                <a:spcPct val="100000"/>
              </a:lnSpc>
              <a:spcBef>
                <a:spcPts val="0"/>
              </a:spcBef>
              <a:spcAft>
                <a:spcPts val="0"/>
              </a:spcAft>
              <a:buSzPts val="1000"/>
              <a:buNone/>
              <a:defRPr sz="1000"/>
            </a:lvl6pPr>
            <a:lvl7pPr lvl="6" rtl="0" algn="ctr">
              <a:lnSpc>
                <a:spcPct val="100000"/>
              </a:lnSpc>
              <a:spcBef>
                <a:spcPts val="0"/>
              </a:spcBef>
              <a:spcAft>
                <a:spcPts val="0"/>
              </a:spcAft>
              <a:buSzPts val="1000"/>
              <a:buNone/>
              <a:defRPr sz="1000"/>
            </a:lvl7pPr>
            <a:lvl8pPr lvl="7" rtl="0" algn="ctr">
              <a:lnSpc>
                <a:spcPct val="100000"/>
              </a:lnSpc>
              <a:spcBef>
                <a:spcPts val="0"/>
              </a:spcBef>
              <a:spcAft>
                <a:spcPts val="0"/>
              </a:spcAft>
              <a:buSzPts val="1000"/>
              <a:buNone/>
              <a:defRPr sz="1000"/>
            </a:lvl8pPr>
            <a:lvl9pPr lvl="8" rtl="0" algn="ctr">
              <a:lnSpc>
                <a:spcPct val="100000"/>
              </a:lnSpc>
              <a:spcBef>
                <a:spcPts val="0"/>
              </a:spcBef>
              <a:spcAft>
                <a:spcPts val="0"/>
              </a:spcAft>
              <a:buSzPts val="1000"/>
              <a:buNone/>
              <a:defRPr sz="1000"/>
            </a:lvl9pPr>
          </a:lstStyle>
          <a:p/>
        </p:txBody>
      </p:sp>
      <p:sp>
        <p:nvSpPr>
          <p:cNvPr id="265" name="Google Shape;265;p24"/>
          <p:cNvSpPr txBox="1"/>
          <p:nvPr>
            <p:ph idx="2" type="subTitle"/>
          </p:nvPr>
        </p:nvSpPr>
        <p:spPr>
          <a:xfrm>
            <a:off x="2327962" y="1428360"/>
            <a:ext cx="2277900" cy="450600"/>
          </a:xfrm>
          <a:prstGeom prst="rect">
            <a:avLst/>
          </a:prstGeom>
          <a:noFill/>
        </p:spPr>
        <p:txBody>
          <a:bodyPr anchorCtr="0" anchor="t" bIns="91425" lIns="91425" spcFirstLastPara="1" rIns="91425" wrap="square" tIns="91425">
            <a:noAutofit/>
          </a:bodyPr>
          <a:lstStyle>
            <a:lvl1pPr lvl="0" rtl="0" algn="ctr">
              <a:spcBef>
                <a:spcPts val="0"/>
              </a:spcBef>
              <a:spcAft>
                <a:spcPts val="0"/>
              </a:spcAft>
              <a:buSzPts val="1000"/>
              <a:buNone/>
              <a:defRPr sz="2000">
                <a:latin typeface="Dela Gothic One"/>
                <a:ea typeface="Dela Gothic One"/>
                <a:cs typeface="Dela Gothic One"/>
                <a:sym typeface="Dela Gothic One"/>
              </a:defRPr>
            </a:lvl1pPr>
            <a:lvl2pPr lvl="1" rtl="0" algn="ctr">
              <a:lnSpc>
                <a:spcPct val="100000"/>
              </a:lnSpc>
              <a:spcBef>
                <a:spcPts val="0"/>
              </a:spcBef>
              <a:spcAft>
                <a:spcPts val="0"/>
              </a:spcAft>
              <a:buSzPts val="1000"/>
              <a:buNone/>
              <a:defRPr sz="1000"/>
            </a:lvl2pPr>
            <a:lvl3pPr lvl="2" rtl="0" algn="ctr">
              <a:lnSpc>
                <a:spcPct val="100000"/>
              </a:lnSpc>
              <a:spcBef>
                <a:spcPts val="0"/>
              </a:spcBef>
              <a:spcAft>
                <a:spcPts val="0"/>
              </a:spcAft>
              <a:buSzPts val="1000"/>
              <a:buNone/>
              <a:defRPr sz="1000"/>
            </a:lvl3pPr>
            <a:lvl4pPr lvl="3" rtl="0" algn="ctr">
              <a:lnSpc>
                <a:spcPct val="100000"/>
              </a:lnSpc>
              <a:spcBef>
                <a:spcPts val="0"/>
              </a:spcBef>
              <a:spcAft>
                <a:spcPts val="0"/>
              </a:spcAft>
              <a:buSzPts val="1000"/>
              <a:buNone/>
              <a:defRPr sz="1000"/>
            </a:lvl4pPr>
            <a:lvl5pPr lvl="4" rtl="0" algn="ctr">
              <a:lnSpc>
                <a:spcPct val="100000"/>
              </a:lnSpc>
              <a:spcBef>
                <a:spcPts val="0"/>
              </a:spcBef>
              <a:spcAft>
                <a:spcPts val="0"/>
              </a:spcAft>
              <a:buSzPts val="1000"/>
              <a:buNone/>
              <a:defRPr sz="1000"/>
            </a:lvl5pPr>
            <a:lvl6pPr lvl="5" rtl="0" algn="ctr">
              <a:lnSpc>
                <a:spcPct val="100000"/>
              </a:lnSpc>
              <a:spcBef>
                <a:spcPts val="0"/>
              </a:spcBef>
              <a:spcAft>
                <a:spcPts val="0"/>
              </a:spcAft>
              <a:buSzPts val="1000"/>
              <a:buNone/>
              <a:defRPr sz="1000"/>
            </a:lvl6pPr>
            <a:lvl7pPr lvl="6" rtl="0" algn="ctr">
              <a:lnSpc>
                <a:spcPct val="100000"/>
              </a:lnSpc>
              <a:spcBef>
                <a:spcPts val="0"/>
              </a:spcBef>
              <a:spcAft>
                <a:spcPts val="0"/>
              </a:spcAft>
              <a:buSzPts val="1000"/>
              <a:buNone/>
              <a:defRPr sz="1000"/>
            </a:lvl7pPr>
            <a:lvl8pPr lvl="7" rtl="0" algn="ctr">
              <a:lnSpc>
                <a:spcPct val="100000"/>
              </a:lnSpc>
              <a:spcBef>
                <a:spcPts val="0"/>
              </a:spcBef>
              <a:spcAft>
                <a:spcPts val="0"/>
              </a:spcAft>
              <a:buSzPts val="1000"/>
              <a:buNone/>
              <a:defRPr sz="1000"/>
            </a:lvl8pPr>
            <a:lvl9pPr lvl="8" rtl="0" algn="ctr">
              <a:lnSpc>
                <a:spcPct val="100000"/>
              </a:lnSpc>
              <a:spcBef>
                <a:spcPts val="0"/>
              </a:spcBef>
              <a:spcAft>
                <a:spcPts val="0"/>
              </a:spcAft>
              <a:buSzPts val="1000"/>
              <a:buNone/>
              <a:defRPr sz="1000"/>
            </a:lvl9pPr>
          </a:lstStyle>
          <a:p/>
        </p:txBody>
      </p:sp>
      <p:sp>
        <p:nvSpPr>
          <p:cNvPr id="266" name="Google Shape;266;p24"/>
          <p:cNvSpPr txBox="1"/>
          <p:nvPr>
            <p:ph idx="3" type="subTitle"/>
          </p:nvPr>
        </p:nvSpPr>
        <p:spPr>
          <a:xfrm>
            <a:off x="4722813" y="2166485"/>
            <a:ext cx="3360900" cy="664500"/>
          </a:xfrm>
          <a:prstGeom prst="rect">
            <a:avLst/>
          </a:prstGeom>
        </p:spPr>
        <p:txBody>
          <a:bodyPr anchorCtr="0" anchor="t" bIns="91425" lIns="91425" spcFirstLastPara="1" rIns="91425" wrap="square" tIns="91425">
            <a:noAutofit/>
          </a:bodyPr>
          <a:lstStyle>
            <a:lvl1pPr lvl="0" rtl="0">
              <a:spcBef>
                <a:spcPts val="0"/>
              </a:spcBef>
              <a:spcAft>
                <a:spcPts val="0"/>
              </a:spcAft>
              <a:buSzPts val="1000"/>
              <a:buNone/>
              <a:defRPr/>
            </a:lvl1pPr>
            <a:lvl2pPr lvl="1" rtl="0" algn="ctr">
              <a:lnSpc>
                <a:spcPct val="100000"/>
              </a:lnSpc>
              <a:spcBef>
                <a:spcPts val="0"/>
              </a:spcBef>
              <a:spcAft>
                <a:spcPts val="0"/>
              </a:spcAft>
              <a:buSzPts val="1000"/>
              <a:buNone/>
              <a:defRPr sz="1000"/>
            </a:lvl2pPr>
            <a:lvl3pPr lvl="2" rtl="0" algn="ctr">
              <a:lnSpc>
                <a:spcPct val="100000"/>
              </a:lnSpc>
              <a:spcBef>
                <a:spcPts val="0"/>
              </a:spcBef>
              <a:spcAft>
                <a:spcPts val="0"/>
              </a:spcAft>
              <a:buSzPts val="1000"/>
              <a:buNone/>
              <a:defRPr sz="1000"/>
            </a:lvl3pPr>
            <a:lvl4pPr lvl="3" rtl="0" algn="ctr">
              <a:lnSpc>
                <a:spcPct val="100000"/>
              </a:lnSpc>
              <a:spcBef>
                <a:spcPts val="0"/>
              </a:spcBef>
              <a:spcAft>
                <a:spcPts val="0"/>
              </a:spcAft>
              <a:buSzPts val="1000"/>
              <a:buNone/>
              <a:defRPr sz="1000"/>
            </a:lvl4pPr>
            <a:lvl5pPr lvl="4" rtl="0" algn="ctr">
              <a:lnSpc>
                <a:spcPct val="100000"/>
              </a:lnSpc>
              <a:spcBef>
                <a:spcPts val="0"/>
              </a:spcBef>
              <a:spcAft>
                <a:spcPts val="0"/>
              </a:spcAft>
              <a:buSzPts val="1000"/>
              <a:buNone/>
              <a:defRPr sz="1000"/>
            </a:lvl5pPr>
            <a:lvl6pPr lvl="5" rtl="0" algn="ctr">
              <a:lnSpc>
                <a:spcPct val="100000"/>
              </a:lnSpc>
              <a:spcBef>
                <a:spcPts val="0"/>
              </a:spcBef>
              <a:spcAft>
                <a:spcPts val="0"/>
              </a:spcAft>
              <a:buSzPts val="1000"/>
              <a:buNone/>
              <a:defRPr sz="1000"/>
            </a:lvl6pPr>
            <a:lvl7pPr lvl="6" rtl="0" algn="ctr">
              <a:lnSpc>
                <a:spcPct val="100000"/>
              </a:lnSpc>
              <a:spcBef>
                <a:spcPts val="0"/>
              </a:spcBef>
              <a:spcAft>
                <a:spcPts val="0"/>
              </a:spcAft>
              <a:buSzPts val="1000"/>
              <a:buNone/>
              <a:defRPr sz="1000"/>
            </a:lvl7pPr>
            <a:lvl8pPr lvl="7" rtl="0" algn="ctr">
              <a:lnSpc>
                <a:spcPct val="100000"/>
              </a:lnSpc>
              <a:spcBef>
                <a:spcPts val="0"/>
              </a:spcBef>
              <a:spcAft>
                <a:spcPts val="0"/>
              </a:spcAft>
              <a:buSzPts val="1000"/>
              <a:buNone/>
              <a:defRPr sz="1000"/>
            </a:lvl8pPr>
            <a:lvl9pPr lvl="8" rtl="0" algn="ctr">
              <a:lnSpc>
                <a:spcPct val="100000"/>
              </a:lnSpc>
              <a:spcBef>
                <a:spcPts val="0"/>
              </a:spcBef>
              <a:spcAft>
                <a:spcPts val="0"/>
              </a:spcAft>
              <a:buSzPts val="1000"/>
              <a:buNone/>
              <a:defRPr sz="1000"/>
            </a:lvl9pPr>
          </a:lstStyle>
          <a:p/>
        </p:txBody>
      </p:sp>
      <p:sp>
        <p:nvSpPr>
          <p:cNvPr id="267" name="Google Shape;267;p24"/>
          <p:cNvSpPr txBox="1"/>
          <p:nvPr>
            <p:ph idx="4" type="subTitle"/>
          </p:nvPr>
        </p:nvSpPr>
        <p:spPr>
          <a:xfrm>
            <a:off x="2327962" y="2273435"/>
            <a:ext cx="2277900" cy="450600"/>
          </a:xfrm>
          <a:prstGeom prst="rect">
            <a:avLst/>
          </a:prstGeom>
          <a:noFill/>
        </p:spPr>
        <p:txBody>
          <a:bodyPr anchorCtr="0" anchor="t" bIns="91425" lIns="91425" spcFirstLastPara="1" rIns="91425" wrap="square" tIns="91425">
            <a:noAutofit/>
          </a:bodyPr>
          <a:lstStyle>
            <a:lvl1pPr lvl="0" rtl="0" algn="ctr">
              <a:spcBef>
                <a:spcPts val="0"/>
              </a:spcBef>
              <a:spcAft>
                <a:spcPts val="0"/>
              </a:spcAft>
              <a:buSzPts val="1000"/>
              <a:buNone/>
              <a:defRPr sz="2000">
                <a:latin typeface="Dela Gothic One"/>
                <a:ea typeface="Dela Gothic One"/>
                <a:cs typeface="Dela Gothic One"/>
                <a:sym typeface="Dela Gothic One"/>
              </a:defRPr>
            </a:lvl1pPr>
            <a:lvl2pPr lvl="1" rtl="0" algn="ctr">
              <a:lnSpc>
                <a:spcPct val="100000"/>
              </a:lnSpc>
              <a:spcBef>
                <a:spcPts val="0"/>
              </a:spcBef>
              <a:spcAft>
                <a:spcPts val="0"/>
              </a:spcAft>
              <a:buSzPts val="1000"/>
              <a:buNone/>
              <a:defRPr sz="1000"/>
            </a:lvl2pPr>
            <a:lvl3pPr lvl="2" rtl="0" algn="ctr">
              <a:lnSpc>
                <a:spcPct val="100000"/>
              </a:lnSpc>
              <a:spcBef>
                <a:spcPts val="0"/>
              </a:spcBef>
              <a:spcAft>
                <a:spcPts val="0"/>
              </a:spcAft>
              <a:buSzPts val="1000"/>
              <a:buNone/>
              <a:defRPr sz="1000"/>
            </a:lvl3pPr>
            <a:lvl4pPr lvl="3" rtl="0" algn="ctr">
              <a:lnSpc>
                <a:spcPct val="100000"/>
              </a:lnSpc>
              <a:spcBef>
                <a:spcPts val="0"/>
              </a:spcBef>
              <a:spcAft>
                <a:spcPts val="0"/>
              </a:spcAft>
              <a:buSzPts val="1000"/>
              <a:buNone/>
              <a:defRPr sz="1000"/>
            </a:lvl4pPr>
            <a:lvl5pPr lvl="4" rtl="0" algn="ctr">
              <a:lnSpc>
                <a:spcPct val="100000"/>
              </a:lnSpc>
              <a:spcBef>
                <a:spcPts val="0"/>
              </a:spcBef>
              <a:spcAft>
                <a:spcPts val="0"/>
              </a:spcAft>
              <a:buSzPts val="1000"/>
              <a:buNone/>
              <a:defRPr sz="1000"/>
            </a:lvl5pPr>
            <a:lvl6pPr lvl="5" rtl="0" algn="ctr">
              <a:lnSpc>
                <a:spcPct val="100000"/>
              </a:lnSpc>
              <a:spcBef>
                <a:spcPts val="0"/>
              </a:spcBef>
              <a:spcAft>
                <a:spcPts val="0"/>
              </a:spcAft>
              <a:buSzPts val="1000"/>
              <a:buNone/>
              <a:defRPr sz="1000"/>
            </a:lvl6pPr>
            <a:lvl7pPr lvl="6" rtl="0" algn="ctr">
              <a:lnSpc>
                <a:spcPct val="100000"/>
              </a:lnSpc>
              <a:spcBef>
                <a:spcPts val="0"/>
              </a:spcBef>
              <a:spcAft>
                <a:spcPts val="0"/>
              </a:spcAft>
              <a:buSzPts val="1000"/>
              <a:buNone/>
              <a:defRPr sz="1000"/>
            </a:lvl7pPr>
            <a:lvl8pPr lvl="7" rtl="0" algn="ctr">
              <a:lnSpc>
                <a:spcPct val="100000"/>
              </a:lnSpc>
              <a:spcBef>
                <a:spcPts val="0"/>
              </a:spcBef>
              <a:spcAft>
                <a:spcPts val="0"/>
              </a:spcAft>
              <a:buSzPts val="1000"/>
              <a:buNone/>
              <a:defRPr sz="1000"/>
            </a:lvl8pPr>
            <a:lvl9pPr lvl="8" rtl="0" algn="ctr">
              <a:lnSpc>
                <a:spcPct val="100000"/>
              </a:lnSpc>
              <a:spcBef>
                <a:spcPts val="0"/>
              </a:spcBef>
              <a:spcAft>
                <a:spcPts val="0"/>
              </a:spcAft>
              <a:buSzPts val="1000"/>
              <a:buNone/>
              <a:defRPr sz="1000"/>
            </a:lvl9pPr>
          </a:lstStyle>
          <a:p/>
        </p:txBody>
      </p:sp>
      <p:sp>
        <p:nvSpPr>
          <p:cNvPr id="268" name="Google Shape;268;p24"/>
          <p:cNvSpPr txBox="1"/>
          <p:nvPr>
            <p:ph idx="5" type="subTitle"/>
          </p:nvPr>
        </p:nvSpPr>
        <p:spPr>
          <a:xfrm>
            <a:off x="4722813" y="3011560"/>
            <a:ext cx="3360900" cy="664500"/>
          </a:xfrm>
          <a:prstGeom prst="rect">
            <a:avLst/>
          </a:prstGeom>
        </p:spPr>
        <p:txBody>
          <a:bodyPr anchorCtr="0" anchor="t" bIns="91425" lIns="91425" spcFirstLastPara="1" rIns="91425" wrap="square" tIns="91425">
            <a:noAutofit/>
          </a:bodyPr>
          <a:lstStyle>
            <a:lvl1pPr lvl="0" rtl="0">
              <a:spcBef>
                <a:spcPts val="0"/>
              </a:spcBef>
              <a:spcAft>
                <a:spcPts val="0"/>
              </a:spcAft>
              <a:buSzPts val="1000"/>
              <a:buNone/>
              <a:defRPr/>
            </a:lvl1pPr>
            <a:lvl2pPr lvl="1" rtl="0" algn="ctr">
              <a:lnSpc>
                <a:spcPct val="100000"/>
              </a:lnSpc>
              <a:spcBef>
                <a:spcPts val="0"/>
              </a:spcBef>
              <a:spcAft>
                <a:spcPts val="0"/>
              </a:spcAft>
              <a:buSzPts val="1000"/>
              <a:buNone/>
              <a:defRPr sz="1000"/>
            </a:lvl2pPr>
            <a:lvl3pPr lvl="2" rtl="0" algn="ctr">
              <a:lnSpc>
                <a:spcPct val="100000"/>
              </a:lnSpc>
              <a:spcBef>
                <a:spcPts val="0"/>
              </a:spcBef>
              <a:spcAft>
                <a:spcPts val="0"/>
              </a:spcAft>
              <a:buSzPts val="1000"/>
              <a:buNone/>
              <a:defRPr sz="1000"/>
            </a:lvl3pPr>
            <a:lvl4pPr lvl="3" rtl="0" algn="ctr">
              <a:lnSpc>
                <a:spcPct val="100000"/>
              </a:lnSpc>
              <a:spcBef>
                <a:spcPts val="0"/>
              </a:spcBef>
              <a:spcAft>
                <a:spcPts val="0"/>
              </a:spcAft>
              <a:buSzPts val="1000"/>
              <a:buNone/>
              <a:defRPr sz="1000"/>
            </a:lvl4pPr>
            <a:lvl5pPr lvl="4" rtl="0" algn="ctr">
              <a:lnSpc>
                <a:spcPct val="100000"/>
              </a:lnSpc>
              <a:spcBef>
                <a:spcPts val="0"/>
              </a:spcBef>
              <a:spcAft>
                <a:spcPts val="0"/>
              </a:spcAft>
              <a:buSzPts val="1000"/>
              <a:buNone/>
              <a:defRPr sz="1000"/>
            </a:lvl5pPr>
            <a:lvl6pPr lvl="5" rtl="0" algn="ctr">
              <a:lnSpc>
                <a:spcPct val="100000"/>
              </a:lnSpc>
              <a:spcBef>
                <a:spcPts val="0"/>
              </a:spcBef>
              <a:spcAft>
                <a:spcPts val="0"/>
              </a:spcAft>
              <a:buSzPts val="1000"/>
              <a:buNone/>
              <a:defRPr sz="1000"/>
            </a:lvl6pPr>
            <a:lvl7pPr lvl="6" rtl="0" algn="ctr">
              <a:lnSpc>
                <a:spcPct val="100000"/>
              </a:lnSpc>
              <a:spcBef>
                <a:spcPts val="0"/>
              </a:spcBef>
              <a:spcAft>
                <a:spcPts val="0"/>
              </a:spcAft>
              <a:buSzPts val="1000"/>
              <a:buNone/>
              <a:defRPr sz="1000"/>
            </a:lvl7pPr>
            <a:lvl8pPr lvl="7" rtl="0" algn="ctr">
              <a:lnSpc>
                <a:spcPct val="100000"/>
              </a:lnSpc>
              <a:spcBef>
                <a:spcPts val="0"/>
              </a:spcBef>
              <a:spcAft>
                <a:spcPts val="0"/>
              </a:spcAft>
              <a:buSzPts val="1000"/>
              <a:buNone/>
              <a:defRPr sz="1000"/>
            </a:lvl8pPr>
            <a:lvl9pPr lvl="8" rtl="0" algn="ctr">
              <a:lnSpc>
                <a:spcPct val="100000"/>
              </a:lnSpc>
              <a:spcBef>
                <a:spcPts val="0"/>
              </a:spcBef>
              <a:spcAft>
                <a:spcPts val="0"/>
              </a:spcAft>
              <a:buSzPts val="1000"/>
              <a:buNone/>
              <a:defRPr sz="1000"/>
            </a:lvl9pPr>
          </a:lstStyle>
          <a:p/>
        </p:txBody>
      </p:sp>
      <p:sp>
        <p:nvSpPr>
          <p:cNvPr id="269" name="Google Shape;269;p24"/>
          <p:cNvSpPr txBox="1"/>
          <p:nvPr>
            <p:ph idx="6" type="subTitle"/>
          </p:nvPr>
        </p:nvSpPr>
        <p:spPr>
          <a:xfrm>
            <a:off x="2327962" y="3118510"/>
            <a:ext cx="2277900" cy="450600"/>
          </a:xfrm>
          <a:prstGeom prst="rect">
            <a:avLst/>
          </a:prstGeom>
          <a:noFill/>
        </p:spPr>
        <p:txBody>
          <a:bodyPr anchorCtr="0" anchor="t" bIns="91425" lIns="91425" spcFirstLastPara="1" rIns="91425" wrap="square" tIns="91425">
            <a:noAutofit/>
          </a:bodyPr>
          <a:lstStyle>
            <a:lvl1pPr lvl="0" rtl="0" algn="ctr">
              <a:spcBef>
                <a:spcPts val="0"/>
              </a:spcBef>
              <a:spcAft>
                <a:spcPts val="0"/>
              </a:spcAft>
              <a:buSzPts val="1000"/>
              <a:buNone/>
              <a:defRPr sz="2000">
                <a:latin typeface="Dela Gothic One"/>
                <a:ea typeface="Dela Gothic One"/>
                <a:cs typeface="Dela Gothic One"/>
                <a:sym typeface="Dela Gothic One"/>
              </a:defRPr>
            </a:lvl1pPr>
            <a:lvl2pPr lvl="1" rtl="0" algn="ctr">
              <a:lnSpc>
                <a:spcPct val="100000"/>
              </a:lnSpc>
              <a:spcBef>
                <a:spcPts val="0"/>
              </a:spcBef>
              <a:spcAft>
                <a:spcPts val="0"/>
              </a:spcAft>
              <a:buSzPts val="1000"/>
              <a:buNone/>
              <a:defRPr sz="1000"/>
            </a:lvl2pPr>
            <a:lvl3pPr lvl="2" rtl="0" algn="ctr">
              <a:lnSpc>
                <a:spcPct val="100000"/>
              </a:lnSpc>
              <a:spcBef>
                <a:spcPts val="0"/>
              </a:spcBef>
              <a:spcAft>
                <a:spcPts val="0"/>
              </a:spcAft>
              <a:buSzPts val="1000"/>
              <a:buNone/>
              <a:defRPr sz="1000"/>
            </a:lvl3pPr>
            <a:lvl4pPr lvl="3" rtl="0" algn="ctr">
              <a:lnSpc>
                <a:spcPct val="100000"/>
              </a:lnSpc>
              <a:spcBef>
                <a:spcPts val="0"/>
              </a:spcBef>
              <a:spcAft>
                <a:spcPts val="0"/>
              </a:spcAft>
              <a:buSzPts val="1000"/>
              <a:buNone/>
              <a:defRPr sz="1000"/>
            </a:lvl4pPr>
            <a:lvl5pPr lvl="4" rtl="0" algn="ctr">
              <a:lnSpc>
                <a:spcPct val="100000"/>
              </a:lnSpc>
              <a:spcBef>
                <a:spcPts val="0"/>
              </a:spcBef>
              <a:spcAft>
                <a:spcPts val="0"/>
              </a:spcAft>
              <a:buSzPts val="1000"/>
              <a:buNone/>
              <a:defRPr sz="1000"/>
            </a:lvl5pPr>
            <a:lvl6pPr lvl="5" rtl="0" algn="ctr">
              <a:lnSpc>
                <a:spcPct val="100000"/>
              </a:lnSpc>
              <a:spcBef>
                <a:spcPts val="0"/>
              </a:spcBef>
              <a:spcAft>
                <a:spcPts val="0"/>
              </a:spcAft>
              <a:buSzPts val="1000"/>
              <a:buNone/>
              <a:defRPr sz="1000"/>
            </a:lvl6pPr>
            <a:lvl7pPr lvl="6" rtl="0" algn="ctr">
              <a:lnSpc>
                <a:spcPct val="100000"/>
              </a:lnSpc>
              <a:spcBef>
                <a:spcPts val="0"/>
              </a:spcBef>
              <a:spcAft>
                <a:spcPts val="0"/>
              </a:spcAft>
              <a:buSzPts val="1000"/>
              <a:buNone/>
              <a:defRPr sz="1000"/>
            </a:lvl7pPr>
            <a:lvl8pPr lvl="7" rtl="0" algn="ctr">
              <a:lnSpc>
                <a:spcPct val="100000"/>
              </a:lnSpc>
              <a:spcBef>
                <a:spcPts val="0"/>
              </a:spcBef>
              <a:spcAft>
                <a:spcPts val="0"/>
              </a:spcAft>
              <a:buSzPts val="1000"/>
              <a:buNone/>
              <a:defRPr sz="1000"/>
            </a:lvl8pPr>
            <a:lvl9pPr lvl="8" rtl="0" algn="ctr">
              <a:lnSpc>
                <a:spcPct val="100000"/>
              </a:lnSpc>
              <a:spcBef>
                <a:spcPts val="0"/>
              </a:spcBef>
              <a:spcAft>
                <a:spcPts val="0"/>
              </a:spcAft>
              <a:buSzPts val="1000"/>
              <a:buNone/>
              <a:defRPr sz="1000"/>
            </a:lvl9pPr>
          </a:lstStyle>
          <a:p/>
        </p:txBody>
      </p:sp>
      <p:sp>
        <p:nvSpPr>
          <p:cNvPr id="270" name="Google Shape;270;p24"/>
          <p:cNvSpPr txBox="1"/>
          <p:nvPr>
            <p:ph idx="7" type="subTitle"/>
          </p:nvPr>
        </p:nvSpPr>
        <p:spPr>
          <a:xfrm>
            <a:off x="4722813" y="3856635"/>
            <a:ext cx="3360900" cy="664500"/>
          </a:xfrm>
          <a:prstGeom prst="rect">
            <a:avLst/>
          </a:prstGeom>
        </p:spPr>
        <p:txBody>
          <a:bodyPr anchorCtr="0" anchor="t" bIns="91425" lIns="91425" spcFirstLastPara="1" rIns="91425" wrap="square" tIns="91425">
            <a:noAutofit/>
          </a:bodyPr>
          <a:lstStyle>
            <a:lvl1pPr lvl="0" rtl="0">
              <a:spcBef>
                <a:spcPts val="0"/>
              </a:spcBef>
              <a:spcAft>
                <a:spcPts val="0"/>
              </a:spcAft>
              <a:buSzPts val="1000"/>
              <a:buNone/>
              <a:defRPr>
                <a:latin typeface="Poppins"/>
                <a:ea typeface="Poppins"/>
                <a:cs typeface="Poppins"/>
                <a:sym typeface="Poppins"/>
              </a:defRPr>
            </a:lvl1pPr>
            <a:lvl2pPr lvl="1" rtl="0" algn="ctr">
              <a:lnSpc>
                <a:spcPct val="100000"/>
              </a:lnSpc>
              <a:spcBef>
                <a:spcPts val="0"/>
              </a:spcBef>
              <a:spcAft>
                <a:spcPts val="0"/>
              </a:spcAft>
              <a:buSzPts val="1000"/>
              <a:buNone/>
              <a:defRPr sz="1000"/>
            </a:lvl2pPr>
            <a:lvl3pPr lvl="2" rtl="0" algn="ctr">
              <a:lnSpc>
                <a:spcPct val="100000"/>
              </a:lnSpc>
              <a:spcBef>
                <a:spcPts val="0"/>
              </a:spcBef>
              <a:spcAft>
                <a:spcPts val="0"/>
              </a:spcAft>
              <a:buSzPts val="1000"/>
              <a:buNone/>
              <a:defRPr sz="1000"/>
            </a:lvl3pPr>
            <a:lvl4pPr lvl="3" rtl="0" algn="ctr">
              <a:lnSpc>
                <a:spcPct val="100000"/>
              </a:lnSpc>
              <a:spcBef>
                <a:spcPts val="0"/>
              </a:spcBef>
              <a:spcAft>
                <a:spcPts val="0"/>
              </a:spcAft>
              <a:buSzPts val="1000"/>
              <a:buNone/>
              <a:defRPr sz="1000"/>
            </a:lvl4pPr>
            <a:lvl5pPr lvl="4" rtl="0" algn="ctr">
              <a:lnSpc>
                <a:spcPct val="100000"/>
              </a:lnSpc>
              <a:spcBef>
                <a:spcPts val="0"/>
              </a:spcBef>
              <a:spcAft>
                <a:spcPts val="0"/>
              </a:spcAft>
              <a:buSzPts val="1000"/>
              <a:buNone/>
              <a:defRPr sz="1000"/>
            </a:lvl5pPr>
            <a:lvl6pPr lvl="5" rtl="0" algn="ctr">
              <a:lnSpc>
                <a:spcPct val="100000"/>
              </a:lnSpc>
              <a:spcBef>
                <a:spcPts val="0"/>
              </a:spcBef>
              <a:spcAft>
                <a:spcPts val="0"/>
              </a:spcAft>
              <a:buSzPts val="1000"/>
              <a:buNone/>
              <a:defRPr sz="1000"/>
            </a:lvl6pPr>
            <a:lvl7pPr lvl="6" rtl="0" algn="ctr">
              <a:lnSpc>
                <a:spcPct val="100000"/>
              </a:lnSpc>
              <a:spcBef>
                <a:spcPts val="0"/>
              </a:spcBef>
              <a:spcAft>
                <a:spcPts val="0"/>
              </a:spcAft>
              <a:buSzPts val="1000"/>
              <a:buNone/>
              <a:defRPr sz="1000"/>
            </a:lvl7pPr>
            <a:lvl8pPr lvl="7" rtl="0" algn="ctr">
              <a:lnSpc>
                <a:spcPct val="100000"/>
              </a:lnSpc>
              <a:spcBef>
                <a:spcPts val="0"/>
              </a:spcBef>
              <a:spcAft>
                <a:spcPts val="0"/>
              </a:spcAft>
              <a:buSzPts val="1000"/>
              <a:buNone/>
              <a:defRPr sz="1000"/>
            </a:lvl8pPr>
            <a:lvl9pPr lvl="8" rtl="0" algn="ctr">
              <a:lnSpc>
                <a:spcPct val="100000"/>
              </a:lnSpc>
              <a:spcBef>
                <a:spcPts val="0"/>
              </a:spcBef>
              <a:spcAft>
                <a:spcPts val="0"/>
              </a:spcAft>
              <a:buSzPts val="1000"/>
              <a:buNone/>
              <a:defRPr sz="1000"/>
            </a:lvl9pPr>
          </a:lstStyle>
          <a:p/>
        </p:txBody>
      </p:sp>
      <p:sp>
        <p:nvSpPr>
          <p:cNvPr id="271" name="Google Shape;271;p24"/>
          <p:cNvSpPr txBox="1"/>
          <p:nvPr>
            <p:ph idx="8" type="subTitle"/>
          </p:nvPr>
        </p:nvSpPr>
        <p:spPr>
          <a:xfrm>
            <a:off x="2327962" y="3963585"/>
            <a:ext cx="2277900" cy="450600"/>
          </a:xfrm>
          <a:prstGeom prst="rect">
            <a:avLst/>
          </a:prstGeom>
          <a:noFill/>
        </p:spPr>
        <p:txBody>
          <a:bodyPr anchorCtr="0" anchor="t" bIns="91425" lIns="91425" spcFirstLastPara="1" rIns="91425" wrap="square" tIns="91425">
            <a:noAutofit/>
          </a:bodyPr>
          <a:lstStyle>
            <a:lvl1pPr lvl="0" rtl="0" algn="ctr">
              <a:spcBef>
                <a:spcPts val="0"/>
              </a:spcBef>
              <a:spcAft>
                <a:spcPts val="0"/>
              </a:spcAft>
              <a:buSzPts val="1000"/>
              <a:buNone/>
              <a:defRPr sz="2000">
                <a:latin typeface="Dela Gothic One"/>
                <a:ea typeface="Dela Gothic One"/>
                <a:cs typeface="Dela Gothic One"/>
                <a:sym typeface="Dela Gothic One"/>
              </a:defRPr>
            </a:lvl1pPr>
            <a:lvl2pPr lvl="1" rtl="0" algn="ctr">
              <a:lnSpc>
                <a:spcPct val="100000"/>
              </a:lnSpc>
              <a:spcBef>
                <a:spcPts val="0"/>
              </a:spcBef>
              <a:spcAft>
                <a:spcPts val="0"/>
              </a:spcAft>
              <a:buSzPts val="1000"/>
              <a:buNone/>
              <a:defRPr sz="1000"/>
            </a:lvl2pPr>
            <a:lvl3pPr lvl="2" rtl="0" algn="ctr">
              <a:lnSpc>
                <a:spcPct val="100000"/>
              </a:lnSpc>
              <a:spcBef>
                <a:spcPts val="0"/>
              </a:spcBef>
              <a:spcAft>
                <a:spcPts val="0"/>
              </a:spcAft>
              <a:buSzPts val="1000"/>
              <a:buNone/>
              <a:defRPr sz="1000"/>
            </a:lvl3pPr>
            <a:lvl4pPr lvl="3" rtl="0" algn="ctr">
              <a:lnSpc>
                <a:spcPct val="100000"/>
              </a:lnSpc>
              <a:spcBef>
                <a:spcPts val="0"/>
              </a:spcBef>
              <a:spcAft>
                <a:spcPts val="0"/>
              </a:spcAft>
              <a:buSzPts val="1000"/>
              <a:buNone/>
              <a:defRPr sz="1000"/>
            </a:lvl4pPr>
            <a:lvl5pPr lvl="4" rtl="0" algn="ctr">
              <a:lnSpc>
                <a:spcPct val="100000"/>
              </a:lnSpc>
              <a:spcBef>
                <a:spcPts val="0"/>
              </a:spcBef>
              <a:spcAft>
                <a:spcPts val="0"/>
              </a:spcAft>
              <a:buSzPts val="1000"/>
              <a:buNone/>
              <a:defRPr sz="1000"/>
            </a:lvl5pPr>
            <a:lvl6pPr lvl="5" rtl="0" algn="ctr">
              <a:lnSpc>
                <a:spcPct val="100000"/>
              </a:lnSpc>
              <a:spcBef>
                <a:spcPts val="0"/>
              </a:spcBef>
              <a:spcAft>
                <a:spcPts val="0"/>
              </a:spcAft>
              <a:buSzPts val="1000"/>
              <a:buNone/>
              <a:defRPr sz="1000"/>
            </a:lvl6pPr>
            <a:lvl7pPr lvl="6" rtl="0" algn="ctr">
              <a:lnSpc>
                <a:spcPct val="100000"/>
              </a:lnSpc>
              <a:spcBef>
                <a:spcPts val="0"/>
              </a:spcBef>
              <a:spcAft>
                <a:spcPts val="0"/>
              </a:spcAft>
              <a:buSzPts val="1000"/>
              <a:buNone/>
              <a:defRPr sz="1000"/>
            </a:lvl7pPr>
            <a:lvl8pPr lvl="7" rtl="0" algn="ctr">
              <a:lnSpc>
                <a:spcPct val="100000"/>
              </a:lnSpc>
              <a:spcBef>
                <a:spcPts val="0"/>
              </a:spcBef>
              <a:spcAft>
                <a:spcPts val="0"/>
              </a:spcAft>
              <a:buSzPts val="1000"/>
              <a:buNone/>
              <a:defRPr sz="1000"/>
            </a:lvl8pPr>
            <a:lvl9pPr lvl="8" rtl="0" algn="ctr">
              <a:lnSpc>
                <a:spcPct val="100000"/>
              </a:lnSpc>
              <a:spcBef>
                <a:spcPts val="0"/>
              </a:spcBef>
              <a:spcAft>
                <a:spcPts val="0"/>
              </a:spcAft>
              <a:buSzPts val="1000"/>
              <a:buNone/>
              <a:defRPr sz="1000"/>
            </a:lvl9pPr>
          </a:lstStyle>
          <a:p/>
        </p:txBody>
      </p:sp>
      <p:sp>
        <p:nvSpPr>
          <p:cNvPr id="272" name="Google Shape;272;p24"/>
          <p:cNvSpPr txBox="1"/>
          <p:nvPr>
            <p:ph type="ctrTitle"/>
          </p:nvPr>
        </p:nvSpPr>
        <p:spPr>
          <a:xfrm>
            <a:off x="713250" y="393419"/>
            <a:ext cx="7717500" cy="577800"/>
          </a:xfrm>
          <a:prstGeom prst="rect">
            <a:avLst/>
          </a:prstGeom>
          <a:noFill/>
        </p:spPr>
        <p:txBody>
          <a:bodyPr anchorCtr="0" anchor="t" bIns="91425" lIns="91425" spcFirstLastPara="1" rIns="91425" wrap="square" tIns="91425">
            <a:noAutofit/>
          </a:bodyPr>
          <a:lstStyle>
            <a:lvl1pPr lvl="0" rtl="0" algn="ctr">
              <a:spcBef>
                <a:spcPts val="0"/>
              </a:spcBef>
              <a:spcAft>
                <a:spcPts val="0"/>
              </a:spcAft>
              <a:buSzPts val="3000"/>
              <a:buNone/>
              <a:defRPr/>
            </a:lvl1pPr>
            <a:lvl2pPr lvl="1" rtl="0" algn="ctr">
              <a:spcBef>
                <a:spcPts val="0"/>
              </a:spcBef>
              <a:spcAft>
                <a:spcPts val="0"/>
              </a:spcAft>
              <a:buSzPts val="1800"/>
              <a:buNone/>
              <a:defRPr sz="1800"/>
            </a:lvl2pPr>
            <a:lvl3pPr lvl="2" rtl="0" algn="ctr">
              <a:spcBef>
                <a:spcPts val="0"/>
              </a:spcBef>
              <a:spcAft>
                <a:spcPts val="0"/>
              </a:spcAft>
              <a:buSzPts val="1800"/>
              <a:buNone/>
              <a:defRPr sz="1800"/>
            </a:lvl3pPr>
            <a:lvl4pPr lvl="3" rtl="0" algn="ctr">
              <a:spcBef>
                <a:spcPts val="0"/>
              </a:spcBef>
              <a:spcAft>
                <a:spcPts val="0"/>
              </a:spcAft>
              <a:buSzPts val="1800"/>
              <a:buNone/>
              <a:defRPr sz="1800"/>
            </a:lvl4pPr>
            <a:lvl5pPr lvl="4" rtl="0" algn="ctr">
              <a:spcBef>
                <a:spcPts val="0"/>
              </a:spcBef>
              <a:spcAft>
                <a:spcPts val="0"/>
              </a:spcAft>
              <a:buSzPts val="1800"/>
              <a:buNone/>
              <a:defRPr sz="1800"/>
            </a:lvl5pPr>
            <a:lvl6pPr lvl="5" rtl="0" algn="ctr">
              <a:spcBef>
                <a:spcPts val="0"/>
              </a:spcBef>
              <a:spcAft>
                <a:spcPts val="0"/>
              </a:spcAft>
              <a:buSzPts val="1800"/>
              <a:buNone/>
              <a:defRPr sz="1800"/>
            </a:lvl6pPr>
            <a:lvl7pPr lvl="6" rtl="0" algn="ctr">
              <a:spcBef>
                <a:spcPts val="0"/>
              </a:spcBef>
              <a:spcAft>
                <a:spcPts val="0"/>
              </a:spcAft>
              <a:buSzPts val="1800"/>
              <a:buNone/>
              <a:defRPr sz="1800"/>
            </a:lvl7pPr>
            <a:lvl8pPr lvl="7" rtl="0" algn="ctr">
              <a:spcBef>
                <a:spcPts val="0"/>
              </a:spcBef>
              <a:spcAft>
                <a:spcPts val="0"/>
              </a:spcAft>
              <a:buSzPts val="1800"/>
              <a:buNone/>
              <a:defRPr sz="1800"/>
            </a:lvl8pPr>
            <a:lvl9pPr lvl="8" rtl="0" algn="ctr">
              <a:spcBef>
                <a:spcPts val="0"/>
              </a:spcBef>
              <a:spcAft>
                <a:spcPts val="0"/>
              </a:spcAft>
              <a:buSzPts val="1800"/>
              <a:buNone/>
              <a:defRPr sz="1800"/>
            </a:lvl9pPr>
          </a:lstStyle>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six columns">
  <p:cSld name="CUSTOM_2_2_1_1">
    <p:spTree>
      <p:nvGrpSpPr>
        <p:cNvPr id="273" name="Shape 273"/>
        <p:cNvGrpSpPr/>
        <p:nvPr/>
      </p:nvGrpSpPr>
      <p:grpSpPr>
        <a:xfrm>
          <a:off x="0" y="0"/>
          <a:ext cx="0" cy="0"/>
          <a:chOff x="0" y="0"/>
          <a:chExt cx="0" cy="0"/>
        </a:xfrm>
      </p:grpSpPr>
      <p:sp>
        <p:nvSpPr>
          <p:cNvPr id="274" name="Google Shape;274;p25"/>
          <p:cNvSpPr txBox="1"/>
          <p:nvPr>
            <p:ph idx="1" type="subTitle"/>
          </p:nvPr>
        </p:nvSpPr>
        <p:spPr>
          <a:xfrm>
            <a:off x="722271" y="2261400"/>
            <a:ext cx="2398200" cy="5841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14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275" name="Google Shape;275;p25"/>
          <p:cNvSpPr txBox="1"/>
          <p:nvPr>
            <p:ph idx="2" type="subTitle"/>
          </p:nvPr>
        </p:nvSpPr>
        <p:spPr>
          <a:xfrm>
            <a:off x="722271" y="1674420"/>
            <a:ext cx="2398200" cy="402000"/>
          </a:xfrm>
          <a:prstGeom prst="rect">
            <a:avLst/>
          </a:prstGeom>
          <a:noFill/>
        </p:spPr>
        <p:txBody>
          <a:bodyPr anchorCtr="0" anchor="ctr" bIns="91425" lIns="91425" spcFirstLastPara="1" rIns="91425" wrap="square" tIns="91425">
            <a:noAutofit/>
          </a:bodyPr>
          <a:lstStyle>
            <a:lvl1pPr lvl="0" rtl="0" algn="ctr">
              <a:spcBef>
                <a:spcPts val="0"/>
              </a:spcBef>
              <a:spcAft>
                <a:spcPts val="0"/>
              </a:spcAft>
              <a:buSzPts val="2400"/>
              <a:buFont typeface="Bebas Neue"/>
              <a:buNone/>
              <a:defRPr sz="2000">
                <a:latin typeface="Dela Gothic One"/>
                <a:ea typeface="Dela Gothic One"/>
                <a:cs typeface="Dela Gothic One"/>
                <a:sym typeface="Dela Gothic One"/>
              </a:defRPr>
            </a:lvl1pPr>
            <a:lvl2pPr lvl="1" rtl="0">
              <a:spcBef>
                <a:spcPts val="0"/>
              </a:spcBef>
              <a:spcAft>
                <a:spcPts val="0"/>
              </a:spcAft>
              <a:buSzPts val="2400"/>
              <a:buFont typeface="Bebas Neue"/>
              <a:buNone/>
              <a:defRPr sz="2400">
                <a:latin typeface="Bebas Neue"/>
                <a:ea typeface="Bebas Neue"/>
                <a:cs typeface="Bebas Neue"/>
                <a:sym typeface="Bebas Neue"/>
              </a:defRPr>
            </a:lvl2pPr>
            <a:lvl3pPr lvl="2" rtl="0">
              <a:spcBef>
                <a:spcPts val="0"/>
              </a:spcBef>
              <a:spcAft>
                <a:spcPts val="0"/>
              </a:spcAft>
              <a:buSzPts val="2400"/>
              <a:buFont typeface="Bebas Neue"/>
              <a:buNone/>
              <a:defRPr sz="2400">
                <a:latin typeface="Bebas Neue"/>
                <a:ea typeface="Bebas Neue"/>
                <a:cs typeface="Bebas Neue"/>
                <a:sym typeface="Bebas Neue"/>
              </a:defRPr>
            </a:lvl3pPr>
            <a:lvl4pPr lvl="3" rtl="0">
              <a:spcBef>
                <a:spcPts val="0"/>
              </a:spcBef>
              <a:spcAft>
                <a:spcPts val="0"/>
              </a:spcAft>
              <a:buSzPts val="2400"/>
              <a:buFont typeface="Bebas Neue"/>
              <a:buNone/>
              <a:defRPr sz="2400">
                <a:latin typeface="Bebas Neue"/>
                <a:ea typeface="Bebas Neue"/>
                <a:cs typeface="Bebas Neue"/>
                <a:sym typeface="Bebas Neue"/>
              </a:defRPr>
            </a:lvl4pPr>
            <a:lvl5pPr lvl="4" rtl="0">
              <a:spcBef>
                <a:spcPts val="0"/>
              </a:spcBef>
              <a:spcAft>
                <a:spcPts val="0"/>
              </a:spcAft>
              <a:buSzPts val="2400"/>
              <a:buFont typeface="Bebas Neue"/>
              <a:buNone/>
              <a:defRPr sz="2400">
                <a:latin typeface="Bebas Neue"/>
                <a:ea typeface="Bebas Neue"/>
                <a:cs typeface="Bebas Neue"/>
                <a:sym typeface="Bebas Neue"/>
              </a:defRPr>
            </a:lvl5pPr>
            <a:lvl6pPr lvl="5" rtl="0">
              <a:spcBef>
                <a:spcPts val="0"/>
              </a:spcBef>
              <a:spcAft>
                <a:spcPts val="0"/>
              </a:spcAft>
              <a:buSzPts val="2400"/>
              <a:buFont typeface="Bebas Neue"/>
              <a:buNone/>
              <a:defRPr sz="2400">
                <a:latin typeface="Bebas Neue"/>
                <a:ea typeface="Bebas Neue"/>
                <a:cs typeface="Bebas Neue"/>
                <a:sym typeface="Bebas Neue"/>
              </a:defRPr>
            </a:lvl6pPr>
            <a:lvl7pPr lvl="6" rtl="0">
              <a:spcBef>
                <a:spcPts val="0"/>
              </a:spcBef>
              <a:spcAft>
                <a:spcPts val="0"/>
              </a:spcAft>
              <a:buSzPts val="2400"/>
              <a:buFont typeface="Bebas Neue"/>
              <a:buNone/>
              <a:defRPr sz="2400">
                <a:latin typeface="Bebas Neue"/>
                <a:ea typeface="Bebas Neue"/>
                <a:cs typeface="Bebas Neue"/>
                <a:sym typeface="Bebas Neue"/>
              </a:defRPr>
            </a:lvl7pPr>
            <a:lvl8pPr lvl="7" rtl="0">
              <a:spcBef>
                <a:spcPts val="0"/>
              </a:spcBef>
              <a:spcAft>
                <a:spcPts val="0"/>
              </a:spcAft>
              <a:buSzPts val="2400"/>
              <a:buFont typeface="Bebas Neue"/>
              <a:buNone/>
              <a:defRPr sz="2400">
                <a:latin typeface="Bebas Neue"/>
                <a:ea typeface="Bebas Neue"/>
                <a:cs typeface="Bebas Neue"/>
                <a:sym typeface="Bebas Neue"/>
              </a:defRPr>
            </a:lvl8pPr>
            <a:lvl9pPr lvl="8" rtl="0">
              <a:spcBef>
                <a:spcPts val="0"/>
              </a:spcBef>
              <a:spcAft>
                <a:spcPts val="0"/>
              </a:spcAft>
              <a:buSzPts val="2400"/>
              <a:buFont typeface="Bebas Neue"/>
              <a:buNone/>
              <a:defRPr sz="2400">
                <a:latin typeface="Bebas Neue"/>
                <a:ea typeface="Bebas Neue"/>
                <a:cs typeface="Bebas Neue"/>
                <a:sym typeface="Bebas Neue"/>
              </a:defRPr>
            </a:lvl9pPr>
          </a:lstStyle>
          <a:p/>
        </p:txBody>
      </p:sp>
      <p:sp>
        <p:nvSpPr>
          <p:cNvPr id="276" name="Google Shape;276;p25"/>
          <p:cNvSpPr txBox="1"/>
          <p:nvPr>
            <p:ph idx="3" type="subTitle"/>
          </p:nvPr>
        </p:nvSpPr>
        <p:spPr>
          <a:xfrm>
            <a:off x="3372900" y="2261575"/>
            <a:ext cx="2398200" cy="5841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14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277" name="Google Shape;277;p25"/>
          <p:cNvSpPr txBox="1"/>
          <p:nvPr>
            <p:ph idx="4" type="subTitle"/>
          </p:nvPr>
        </p:nvSpPr>
        <p:spPr>
          <a:xfrm>
            <a:off x="3372900" y="1674420"/>
            <a:ext cx="2398200" cy="402000"/>
          </a:xfrm>
          <a:prstGeom prst="rect">
            <a:avLst/>
          </a:prstGeom>
          <a:noFill/>
        </p:spPr>
        <p:txBody>
          <a:bodyPr anchorCtr="0" anchor="ctr" bIns="91425" lIns="91425" spcFirstLastPara="1" rIns="91425" wrap="square" tIns="91425">
            <a:noAutofit/>
          </a:bodyPr>
          <a:lstStyle>
            <a:lvl1pPr lvl="0" rtl="0" algn="ctr">
              <a:spcBef>
                <a:spcPts val="0"/>
              </a:spcBef>
              <a:spcAft>
                <a:spcPts val="0"/>
              </a:spcAft>
              <a:buSzPts val="2400"/>
              <a:buFont typeface="Bebas Neue"/>
              <a:buNone/>
              <a:defRPr sz="2000">
                <a:latin typeface="Dela Gothic One"/>
                <a:ea typeface="Dela Gothic One"/>
                <a:cs typeface="Dela Gothic One"/>
                <a:sym typeface="Dela Gothic One"/>
              </a:defRPr>
            </a:lvl1pPr>
            <a:lvl2pPr lvl="1" rtl="0">
              <a:spcBef>
                <a:spcPts val="0"/>
              </a:spcBef>
              <a:spcAft>
                <a:spcPts val="0"/>
              </a:spcAft>
              <a:buSzPts val="2400"/>
              <a:buFont typeface="Bebas Neue"/>
              <a:buNone/>
              <a:defRPr sz="2400">
                <a:latin typeface="Bebas Neue"/>
                <a:ea typeface="Bebas Neue"/>
                <a:cs typeface="Bebas Neue"/>
                <a:sym typeface="Bebas Neue"/>
              </a:defRPr>
            </a:lvl2pPr>
            <a:lvl3pPr lvl="2" rtl="0">
              <a:spcBef>
                <a:spcPts val="0"/>
              </a:spcBef>
              <a:spcAft>
                <a:spcPts val="0"/>
              </a:spcAft>
              <a:buSzPts val="2400"/>
              <a:buFont typeface="Bebas Neue"/>
              <a:buNone/>
              <a:defRPr sz="2400">
                <a:latin typeface="Bebas Neue"/>
                <a:ea typeface="Bebas Neue"/>
                <a:cs typeface="Bebas Neue"/>
                <a:sym typeface="Bebas Neue"/>
              </a:defRPr>
            </a:lvl3pPr>
            <a:lvl4pPr lvl="3" rtl="0">
              <a:spcBef>
                <a:spcPts val="0"/>
              </a:spcBef>
              <a:spcAft>
                <a:spcPts val="0"/>
              </a:spcAft>
              <a:buSzPts val="2400"/>
              <a:buFont typeface="Bebas Neue"/>
              <a:buNone/>
              <a:defRPr sz="2400">
                <a:latin typeface="Bebas Neue"/>
                <a:ea typeface="Bebas Neue"/>
                <a:cs typeface="Bebas Neue"/>
                <a:sym typeface="Bebas Neue"/>
              </a:defRPr>
            </a:lvl4pPr>
            <a:lvl5pPr lvl="4" rtl="0">
              <a:spcBef>
                <a:spcPts val="0"/>
              </a:spcBef>
              <a:spcAft>
                <a:spcPts val="0"/>
              </a:spcAft>
              <a:buSzPts val="2400"/>
              <a:buFont typeface="Bebas Neue"/>
              <a:buNone/>
              <a:defRPr sz="2400">
                <a:latin typeface="Bebas Neue"/>
                <a:ea typeface="Bebas Neue"/>
                <a:cs typeface="Bebas Neue"/>
                <a:sym typeface="Bebas Neue"/>
              </a:defRPr>
            </a:lvl5pPr>
            <a:lvl6pPr lvl="5" rtl="0">
              <a:spcBef>
                <a:spcPts val="0"/>
              </a:spcBef>
              <a:spcAft>
                <a:spcPts val="0"/>
              </a:spcAft>
              <a:buSzPts val="2400"/>
              <a:buFont typeface="Bebas Neue"/>
              <a:buNone/>
              <a:defRPr sz="2400">
                <a:latin typeface="Bebas Neue"/>
                <a:ea typeface="Bebas Neue"/>
                <a:cs typeface="Bebas Neue"/>
                <a:sym typeface="Bebas Neue"/>
              </a:defRPr>
            </a:lvl6pPr>
            <a:lvl7pPr lvl="6" rtl="0">
              <a:spcBef>
                <a:spcPts val="0"/>
              </a:spcBef>
              <a:spcAft>
                <a:spcPts val="0"/>
              </a:spcAft>
              <a:buSzPts val="2400"/>
              <a:buFont typeface="Bebas Neue"/>
              <a:buNone/>
              <a:defRPr sz="2400">
                <a:latin typeface="Bebas Neue"/>
                <a:ea typeface="Bebas Neue"/>
                <a:cs typeface="Bebas Neue"/>
                <a:sym typeface="Bebas Neue"/>
              </a:defRPr>
            </a:lvl7pPr>
            <a:lvl8pPr lvl="7" rtl="0">
              <a:spcBef>
                <a:spcPts val="0"/>
              </a:spcBef>
              <a:spcAft>
                <a:spcPts val="0"/>
              </a:spcAft>
              <a:buSzPts val="2400"/>
              <a:buFont typeface="Bebas Neue"/>
              <a:buNone/>
              <a:defRPr sz="2400">
                <a:latin typeface="Bebas Neue"/>
                <a:ea typeface="Bebas Neue"/>
                <a:cs typeface="Bebas Neue"/>
                <a:sym typeface="Bebas Neue"/>
              </a:defRPr>
            </a:lvl8pPr>
            <a:lvl9pPr lvl="8" rtl="0">
              <a:spcBef>
                <a:spcPts val="0"/>
              </a:spcBef>
              <a:spcAft>
                <a:spcPts val="0"/>
              </a:spcAft>
              <a:buSzPts val="2400"/>
              <a:buFont typeface="Bebas Neue"/>
              <a:buNone/>
              <a:defRPr sz="2400">
                <a:latin typeface="Bebas Neue"/>
                <a:ea typeface="Bebas Neue"/>
                <a:cs typeface="Bebas Neue"/>
                <a:sym typeface="Bebas Neue"/>
              </a:defRPr>
            </a:lvl9pPr>
          </a:lstStyle>
          <a:p/>
        </p:txBody>
      </p:sp>
      <p:sp>
        <p:nvSpPr>
          <p:cNvPr id="278" name="Google Shape;278;p25"/>
          <p:cNvSpPr txBox="1"/>
          <p:nvPr>
            <p:ph idx="5" type="subTitle"/>
          </p:nvPr>
        </p:nvSpPr>
        <p:spPr>
          <a:xfrm>
            <a:off x="6023521" y="2261575"/>
            <a:ext cx="2398200" cy="5841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14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279" name="Google Shape;279;p25"/>
          <p:cNvSpPr txBox="1"/>
          <p:nvPr>
            <p:ph idx="6" type="subTitle"/>
          </p:nvPr>
        </p:nvSpPr>
        <p:spPr>
          <a:xfrm>
            <a:off x="6023521" y="1674420"/>
            <a:ext cx="2398200" cy="402000"/>
          </a:xfrm>
          <a:prstGeom prst="rect">
            <a:avLst/>
          </a:prstGeom>
          <a:noFill/>
        </p:spPr>
        <p:txBody>
          <a:bodyPr anchorCtr="0" anchor="ctr" bIns="91425" lIns="91425" spcFirstLastPara="1" rIns="91425" wrap="square" tIns="91425">
            <a:noAutofit/>
          </a:bodyPr>
          <a:lstStyle>
            <a:lvl1pPr lvl="0" rtl="0" algn="ctr">
              <a:spcBef>
                <a:spcPts val="0"/>
              </a:spcBef>
              <a:spcAft>
                <a:spcPts val="0"/>
              </a:spcAft>
              <a:buSzPts val="2400"/>
              <a:buFont typeface="Bebas Neue"/>
              <a:buNone/>
              <a:defRPr sz="2000">
                <a:latin typeface="Dela Gothic One"/>
                <a:ea typeface="Dela Gothic One"/>
                <a:cs typeface="Dela Gothic One"/>
                <a:sym typeface="Dela Gothic One"/>
              </a:defRPr>
            </a:lvl1pPr>
            <a:lvl2pPr lvl="1" rtl="0">
              <a:spcBef>
                <a:spcPts val="0"/>
              </a:spcBef>
              <a:spcAft>
                <a:spcPts val="0"/>
              </a:spcAft>
              <a:buSzPts val="2400"/>
              <a:buFont typeface="Bebas Neue"/>
              <a:buNone/>
              <a:defRPr sz="2400">
                <a:latin typeface="Bebas Neue"/>
                <a:ea typeface="Bebas Neue"/>
                <a:cs typeface="Bebas Neue"/>
                <a:sym typeface="Bebas Neue"/>
              </a:defRPr>
            </a:lvl2pPr>
            <a:lvl3pPr lvl="2" rtl="0">
              <a:spcBef>
                <a:spcPts val="0"/>
              </a:spcBef>
              <a:spcAft>
                <a:spcPts val="0"/>
              </a:spcAft>
              <a:buSzPts val="2400"/>
              <a:buFont typeface="Bebas Neue"/>
              <a:buNone/>
              <a:defRPr sz="2400">
                <a:latin typeface="Bebas Neue"/>
                <a:ea typeface="Bebas Neue"/>
                <a:cs typeface="Bebas Neue"/>
                <a:sym typeface="Bebas Neue"/>
              </a:defRPr>
            </a:lvl3pPr>
            <a:lvl4pPr lvl="3" rtl="0">
              <a:spcBef>
                <a:spcPts val="0"/>
              </a:spcBef>
              <a:spcAft>
                <a:spcPts val="0"/>
              </a:spcAft>
              <a:buSzPts val="2400"/>
              <a:buFont typeface="Bebas Neue"/>
              <a:buNone/>
              <a:defRPr sz="2400">
                <a:latin typeface="Bebas Neue"/>
                <a:ea typeface="Bebas Neue"/>
                <a:cs typeface="Bebas Neue"/>
                <a:sym typeface="Bebas Neue"/>
              </a:defRPr>
            </a:lvl4pPr>
            <a:lvl5pPr lvl="4" rtl="0">
              <a:spcBef>
                <a:spcPts val="0"/>
              </a:spcBef>
              <a:spcAft>
                <a:spcPts val="0"/>
              </a:spcAft>
              <a:buSzPts val="2400"/>
              <a:buFont typeface="Bebas Neue"/>
              <a:buNone/>
              <a:defRPr sz="2400">
                <a:latin typeface="Bebas Neue"/>
                <a:ea typeface="Bebas Neue"/>
                <a:cs typeface="Bebas Neue"/>
                <a:sym typeface="Bebas Neue"/>
              </a:defRPr>
            </a:lvl5pPr>
            <a:lvl6pPr lvl="5" rtl="0">
              <a:spcBef>
                <a:spcPts val="0"/>
              </a:spcBef>
              <a:spcAft>
                <a:spcPts val="0"/>
              </a:spcAft>
              <a:buSzPts val="2400"/>
              <a:buFont typeface="Bebas Neue"/>
              <a:buNone/>
              <a:defRPr sz="2400">
                <a:latin typeface="Bebas Neue"/>
                <a:ea typeface="Bebas Neue"/>
                <a:cs typeface="Bebas Neue"/>
                <a:sym typeface="Bebas Neue"/>
              </a:defRPr>
            </a:lvl6pPr>
            <a:lvl7pPr lvl="6" rtl="0">
              <a:spcBef>
                <a:spcPts val="0"/>
              </a:spcBef>
              <a:spcAft>
                <a:spcPts val="0"/>
              </a:spcAft>
              <a:buSzPts val="2400"/>
              <a:buFont typeface="Bebas Neue"/>
              <a:buNone/>
              <a:defRPr sz="2400">
                <a:latin typeface="Bebas Neue"/>
                <a:ea typeface="Bebas Neue"/>
                <a:cs typeface="Bebas Neue"/>
                <a:sym typeface="Bebas Neue"/>
              </a:defRPr>
            </a:lvl7pPr>
            <a:lvl8pPr lvl="7" rtl="0">
              <a:spcBef>
                <a:spcPts val="0"/>
              </a:spcBef>
              <a:spcAft>
                <a:spcPts val="0"/>
              </a:spcAft>
              <a:buSzPts val="2400"/>
              <a:buFont typeface="Bebas Neue"/>
              <a:buNone/>
              <a:defRPr sz="2400">
                <a:latin typeface="Bebas Neue"/>
                <a:ea typeface="Bebas Neue"/>
                <a:cs typeface="Bebas Neue"/>
                <a:sym typeface="Bebas Neue"/>
              </a:defRPr>
            </a:lvl8pPr>
            <a:lvl9pPr lvl="8" rtl="0">
              <a:spcBef>
                <a:spcPts val="0"/>
              </a:spcBef>
              <a:spcAft>
                <a:spcPts val="0"/>
              </a:spcAft>
              <a:buSzPts val="2400"/>
              <a:buFont typeface="Bebas Neue"/>
              <a:buNone/>
              <a:defRPr sz="2400">
                <a:latin typeface="Bebas Neue"/>
                <a:ea typeface="Bebas Neue"/>
                <a:cs typeface="Bebas Neue"/>
                <a:sym typeface="Bebas Neue"/>
              </a:defRPr>
            </a:lvl9pPr>
          </a:lstStyle>
          <a:p/>
        </p:txBody>
      </p:sp>
      <p:sp>
        <p:nvSpPr>
          <p:cNvPr id="280" name="Google Shape;280;p25"/>
          <p:cNvSpPr txBox="1"/>
          <p:nvPr>
            <p:ph idx="7" type="subTitle"/>
          </p:nvPr>
        </p:nvSpPr>
        <p:spPr>
          <a:xfrm>
            <a:off x="722271" y="3866750"/>
            <a:ext cx="2398200" cy="5847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14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281" name="Google Shape;281;p25"/>
          <p:cNvSpPr txBox="1"/>
          <p:nvPr>
            <p:ph idx="8" type="subTitle"/>
          </p:nvPr>
        </p:nvSpPr>
        <p:spPr>
          <a:xfrm>
            <a:off x="722271" y="3281420"/>
            <a:ext cx="2398200" cy="402000"/>
          </a:xfrm>
          <a:prstGeom prst="rect">
            <a:avLst/>
          </a:prstGeom>
          <a:noFill/>
        </p:spPr>
        <p:txBody>
          <a:bodyPr anchorCtr="0" anchor="ctr" bIns="91425" lIns="91425" spcFirstLastPara="1" rIns="91425" wrap="square" tIns="91425">
            <a:noAutofit/>
          </a:bodyPr>
          <a:lstStyle>
            <a:lvl1pPr lvl="0" rtl="0" algn="ctr">
              <a:spcBef>
                <a:spcPts val="0"/>
              </a:spcBef>
              <a:spcAft>
                <a:spcPts val="0"/>
              </a:spcAft>
              <a:buSzPts val="2400"/>
              <a:buFont typeface="Bebas Neue"/>
              <a:buNone/>
              <a:defRPr sz="2000">
                <a:latin typeface="Dela Gothic One"/>
                <a:ea typeface="Dela Gothic One"/>
                <a:cs typeface="Dela Gothic One"/>
                <a:sym typeface="Dela Gothic One"/>
              </a:defRPr>
            </a:lvl1pPr>
            <a:lvl2pPr lvl="1" rtl="0">
              <a:spcBef>
                <a:spcPts val="0"/>
              </a:spcBef>
              <a:spcAft>
                <a:spcPts val="0"/>
              </a:spcAft>
              <a:buSzPts val="2400"/>
              <a:buFont typeface="Bebas Neue"/>
              <a:buNone/>
              <a:defRPr sz="2400">
                <a:latin typeface="Bebas Neue"/>
                <a:ea typeface="Bebas Neue"/>
                <a:cs typeface="Bebas Neue"/>
                <a:sym typeface="Bebas Neue"/>
              </a:defRPr>
            </a:lvl2pPr>
            <a:lvl3pPr lvl="2" rtl="0">
              <a:spcBef>
                <a:spcPts val="0"/>
              </a:spcBef>
              <a:spcAft>
                <a:spcPts val="0"/>
              </a:spcAft>
              <a:buSzPts val="2400"/>
              <a:buFont typeface="Bebas Neue"/>
              <a:buNone/>
              <a:defRPr sz="2400">
                <a:latin typeface="Bebas Neue"/>
                <a:ea typeface="Bebas Neue"/>
                <a:cs typeface="Bebas Neue"/>
                <a:sym typeface="Bebas Neue"/>
              </a:defRPr>
            </a:lvl3pPr>
            <a:lvl4pPr lvl="3" rtl="0">
              <a:spcBef>
                <a:spcPts val="0"/>
              </a:spcBef>
              <a:spcAft>
                <a:spcPts val="0"/>
              </a:spcAft>
              <a:buSzPts val="2400"/>
              <a:buFont typeface="Bebas Neue"/>
              <a:buNone/>
              <a:defRPr sz="2400">
                <a:latin typeface="Bebas Neue"/>
                <a:ea typeface="Bebas Neue"/>
                <a:cs typeface="Bebas Neue"/>
                <a:sym typeface="Bebas Neue"/>
              </a:defRPr>
            </a:lvl4pPr>
            <a:lvl5pPr lvl="4" rtl="0">
              <a:spcBef>
                <a:spcPts val="0"/>
              </a:spcBef>
              <a:spcAft>
                <a:spcPts val="0"/>
              </a:spcAft>
              <a:buSzPts val="2400"/>
              <a:buFont typeface="Bebas Neue"/>
              <a:buNone/>
              <a:defRPr sz="2400">
                <a:latin typeface="Bebas Neue"/>
                <a:ea typeface="Bebas Neue"/>
                <a:cs typeface="Bebas Neue"/>
                <a:sym typeface="Bebas Neue"/>
              </a:defRPr>
            </a:lvl5pPr>
            <a:lvl6pPr lvl="5" rtl="0">
              <a:spcBef>
                <a:spcPts val="0"/>
              </a:spcBef>
              <a:spcAft>
                <a:spcPts val="0"/>
              </a:spcAft>
              <a:buSzPts val="2400"/>
              <a:buFont typeface="Bebas Neue"/>
              <a:buNone/>
              <a:defRPr sz="2400">
                <a:latin typeface="Bebas Neue"/>
                <a:ea typeface="Bebas Neue"/>
                <a:cs typeface="Bebas Neue"/>
                <a:sym typeface="Bebas Neue"/>
              </a:defRPr>
            </a:lvl6pPr>
            <a:lvl7pPr lvl="6" rtl="0">
              <a:spcBef>
                <a:spcPts val="0"/>
              </a:spcBef>
              <a:spcAft>
                <a:spcPts val="0"/>
              </a:spcAft>
              <a:buSzPts val="2400"/>
              <a:buFont typeface="Bebas Neue"/>
              <a:buNone/>
              <a:defRPr sz="2400">
                <a:latin typeface="Bebas Neue"/>
                <a:ea typeface="Bebas Neue"/>
                <a:cs typeface="Bebas Neue"/>
                <a:sym typeface="Bebas Neue"/>
              </a:defRPr>
            </a:lvl7pPr>
            <a:lvl8pPr lvl="7" rtl="0">
              <a:spcBef>
                <a:spcPts val="0"/>
              </a:spcBef>
              <a:spcAft>
                <a:spcPts val="0"/>
              </a:spcAft>
              <a:buSzPts val="2400"/>
              <a:buFont typeface="Bebas Neue"/>
              <a:buNone/>
              <a:defRPr sz="2400">
                <a:latin typeface="Bebas Neue"/>
                <a:ea typeface="Bebas Neue"/>
                <a:cs typeface="Bebas Neue"/>
                <a:sym typeface="Bebas Neue"/>
              </a:defRPr>
            </a:lvl8pPr>
            <a:lvl9pPr lvl="8" rtl="0">
              <a:spcBef>
                <a:spcPts val="0"/>
              </a:spcBef>
              <a:spcAft>
                <a:spcPts val="0"/>
              </a:spcAft>
              <a:buSzPts val="2400"/>
              <a:buFont typeface="Bebas Neue"/>
              <a:buNone/>
              <a:defRPr sz="2400">
                <a:latin typeface="Bebas Neue"/>
                <a:ea typeface="Bebas Neue"/>
                <a:cs typeface="Bebas Neue"/>
                <a:sym typeface="Bebas Neue"/>
              </a:defRPr>
            </a:lvl9pPr>
          </a:lstStyle>
          <a:p/>
        </p:txBody>
      </p:sp>
      <p:sp>
        <p:nvSpPr>
          <p:cNvPr id="282" name="Google Shape;282;p25"/>
          <p:cNvSpPr txBox="1"/>
          <p:nvPr>
            <p:ph idx="9" type="subTitle"/>
          </p:nvPr>
        </p:nvSpPr>
        <p:spPr>
          <a:xfrm>
            <a:off x="3372900" y="3866750"/>
            <a:ext cx="2398200" cy="5847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14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283" name="Google Shape;283;p25"/>
          <p:cNvSpPr txBox="1"/>
          <p:nvPr>
            <p:ph idx="13" type="subTitle"/>
          </p:nvPr>
        </p:nvSpPr>
        <p:spPr>
          <a:xfrm>
            <a:off x="3372900" y="3281420"/>
            <a:ext cx="2398200" cy="402000"/>
          </a:xfrm>
          <a:prstGeom prst="rect">
            <a:avLst/>
          </a:prstGeom>
          <a:noFill/>
        </p:spPr>
        <p:txBody>
          <a:bodyPr anchorCtr="0" anchor="ctr" bIns="91425" lIns="91425" spcFirstLastPara="1" rIns="91425" wrap="square" tIns="91425">
            <a:noAutofit/>
          </a:bodyPr>
          <a:lstStyle>
            <a:lvl1pPr lvl="0" rtl="0" algn="ctr">
              <a:spcBef>
                <a:spcPts val="0"/>
              </a:spcBef>
              <a:spcAft>
                <a:spcPts val="0"/>
              </a:spcAft>
              <a:buSzPts val="2400"/>
              <a:buFont typeface="Bebas Neue"/>
              <a:buNone/>
              <a:defRPr sz="2000">
                <a:latin typeface="Dela Gothic One"/>
                <a:ea typeface="Dela Gothic One"/>
                <a:cs typeface="Dela Gothic One"/>
                <a:sym typeface="Dela Gothic One"/>
              </a:defRPr>
            </a:lvl1pPr>
            <a:lvl2pPr lvl="1" rtl="0">
              <a:spcBef>
                <a:spcPts val="0"/>
              </a:spcBef>
              <a:spcAft>
                <a:spcPts val="0"/>
              </a:spcAft>
              <a:buSzPts val="2400"/>
              <a:buFont typeface="Bebas Neue"/>
              <a:buNone/>
              <a:defRPr sz="2400">
                <a:latin typeface="Bebas Neue"/>
                <a:ea typeface="Bebas Neue"/>
                <a:cs typeface="Bebas Neue"/>
                <a:sym typeface="Bebas Neue"/>
              </a:defRPr>
            </a:lvl2pPr>
            <a:lvl3pPr lvl="2" rtl="0">
              <a:spcBef>
                <a:spcPts val="0"/>
              </a:spcBef>
              <a:spcAft>
                <a:spcPts val="0"/>
              </a:spcAft>
              <a:buSzPts val="2400"/>
              <a:buFont typeface="Bebas Neue"/>
              <a:buNone/>
              <a:defRPr sz="2400">
                <a:latin typeface="Bebas Neue"/>
                <a:ea typeface="Bebas Neue"/>
                <a:cs typeface="Bebas Neue"/>
                <a:sym typeface="Bebas Neue"/>
              </a:defRPr>
            </a:lvl3pPr>
            <a:lvl4pPr lvl="3" rtl="0">
              <a:spcBef>
                <a:spcPts val="0"/>
              </a:spcBef>
              <a:spcAft>
                <a:spcPts val="0"/>
              </a:spcAft>
              <a:buSzPts val="2400"/>
              <a:buFont typeface="Bebas Neue"/>
              <a:buNone/>
              <a:defRPr sz="2400">
                <a:latin typeface="Bebas Neue"/>
                <a:ea typeface="Bebas Neue"/>
                <a:cs typeface="Bebas Neue"/>
                <a:sym typeface="Bebas Neue"/>
              </a:defRPr>
            </a:lvl4pPr>
            <a:lvl5pPr lvl="4" rtl="0">
              <a:spcBef>
                <a:spcPts val="0"/>
              </a:spcBef>
              <a:spcAft>
                <a:spcPts val="0"/>
              </a:spcAft>
              <a:buSzPts val="2400"/>
              <a:buFont typeface="Bebas Neue"/>
              <a:buNone/>
              <a:defRPr sz="2400">
                <a:latin typeface="Bebas Neue"/>
                <a:ea typeface="Bebas Neue"/>
                <a:cs typeface="Bebas Neue"/>
                <a:sym typeface="Bebas Neue"/>
              </a:defRPr>
            </a:lvl5pPr>
            <a:lvl6pPr lvl="5" rtl="0">
              <a:spcBef>
                <a:spcPts val="0"/>
              </a:spcBef>
              <a:spcAft>
                <a:spcPts val="0"/>
              </a:spcAft>
              <a:buSzPts val="2400"/>
              <a:buFont typeface="Bebas Neue"/>
              <a:buNone/>
              <a:defRPr sz="2400">
                <a:latin typeface="Bebas Neue"/>
                <a:ea typeface="Bebas Neue"/>
                <a:cs typeface="Bebas Neue"/>
                <a:sym typeface="Bebas Neue"/>
              </a:defRPr>
            </a:lvl6pPr>
            <a:lvl7pPr lvl="6" rtl="0">
              <a:spcBef>
                <a:spcPts val="0"/>
              </a:spcBef>
              <a:spcAft>
                <a:spcPts val="0"/>
              </a:spcAft>
              <a:buSzPts val="2400"/>
              <a:buFont typeface="Bebas Neue"/>
              <a:buNone/>
              <a:defRPr sz="2400">
                <a:latin typeface="Bebas Neue"/>
                <a:ea typeface="Bebas Neue"/>
                <a:cs typeface="Bebas Neue"/>
                <a:sym typeface="Bebas Neue"/>
              </a:defRPr>
            </a:lvl7pPr>
            <a:lvl8pPr lvl="7" rtl="0">
              <a:spcBef>
                <a:spcPts val="0"/>
              </a:spcBef>
              <a:spcAft>
                <a:spcPts val="0"/>
              </a:spcAft>
              <a:buSzPts val="2400"/>
              <a:buFont typeface="Bebas Neue"/>
              <a:buNone/>
              <a:defRPr sz="2400">
                <a:latin typeface="Bebas Neue"/>
                <a:ea typeface="Bebas Neue"/>
                <a:cs typeface="Bebas Neue"/>
                <a:sym typeface="Bebas Neue"/>
              </a:defRPr>
            </a:lvl8pPr>
            <a:lvl9pPr lvl="8" rtl="0">
              <a:spcBef>
                <a:spcPts val="0"/>
              </a:spcBef>
              <a:spcAft>
                <a:spcPts val="0"/>
              </a:spcAft>
              <a:buSzPts val="2400"/>
              <a:buFont typeface="Bebas Neue"/>
              <a:buNone/>
              <a:defRPr sz="2400">
                <a:latin typeface="Bebas Neue"/>
                <a:ea typeface="Bebas Neue"/>
                <a:cs typeface="Bebas Neue"/>
                <a:sym typeface="Bebas Neue"/>
              </a:defRPr>
            </a:lvl9pPr>
          </a:lstStyle>
          <a:p/>
        </p:txBody>
      </p:sp>
      <p:sp>
        <p:nvSpPr>
          <p:cNvPr id="284" name="Google Shape;284;p25"/>
          <p:cNvSpPr txBox="1"/>
          <p:nvPr>
            <p:ph idx="14" type="subTitle"/>
          </p:nvPr>
        </p:nvSpPr>
        <p:spPr>
          <a:xfrm>
            <a:off x="6023521" y="3867475"/>
            <a:ext cx="2398200" cy="5847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14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285" name="Google Shape;285;p25"/>
          <p:cNvSpPr txBox="1"/>
          <p:nvPr>
            <p:ph idx="15" type="subTitle"/>
          </p:nvPr>
        </p:nvSpPr>
        <p:spPr>
          <a:xfrm>
            <a:off x="6023521" y="3281420"/>
            <a:ext cx="2398200" cy="402000"/>
          </a:xfrm>
          <a:prstGeom prst="rect">
            <a:avLst/>
          </a:prstGeom>
          <a:noFill/>
        </p:spPr>
        <p:txBody>
          <a:bodyPr anchorCtr="0" anchor="ctr" bIns="91425" lIns="91425" spcFirstLastPara="1" rIns="91425" wrap="square" tIns="91425">
            <a:noAutofit/>
          </a:bodyPr>
          <a:lstStyle>
            <a:lvl1pPr lvl="0" rtl="0" algn="ctr">
              <a:spcBef>
                <a:spcPts val="0"/>
              </a:spcBef>
              <a:spcAft>
                <a:spcPts val="0"/>
              </a:spcAft>
              <a:buSzPts val="2400"/>
              <a:buFont typeface="Bebas Neue"/>
              <a:buNone/>
              <a:defRPr sz="2000">
                <a:latin typeface="Dela Gothic One"/>
                <a:ea typeface="Dela Gothic One"/>
                <a:cs typeface="Dela Gothic One"/>
                <a:sym typeface="Dela Gothic One"/>
              </a:defRPr>
            </a:lvl1pPr>
            <a:lvl2pPr lvl="1" rtl="0">
              <a:spcBef>
                <a:spcPts val="0"/>
              </a:spcBef>
              <a:spcAft>
                <a:spcPts val="0"/>
              </a:spcAft>
              <a:buSzPts val="2400"/>
              <a:buFont typeface="Bebas Neue"/>
              <a:buNone/>
              <a:defRPr sz="2400">
                <a:latin typeface="Bebas Neue"/>
                <a:ea typeface="Bebas Neue"/>
                <a:cs typeface="Bebas Neue"/>
                <a:sym typeface="Bebas Neue"/>
              </a:defRPr>
            </a:lvl2pPr>
            <a:lvl3pPr lvl="2" rtl="0">
              <a:spcBef>
                <a:spcPts val="0"/>
              </a:spcBef>
              <a:spcAft>
                <a:spcPts val="0"/>
              </a:spcAft>
              <a:buSzPts val="2400"/>
              <a:buFont typeface="Bebas Neue"/>
              <a:buNone/>
              <a:defRPr sz="2400">
                <a:latin typeface="Bebas Neue"/>
                <a:ea typeface="Bebas Neue"/>
                <a:cs typeface="Bebas Neue"/>
                <a:sym typeface="Bebas Neue"/>
              </a:defRPr>
            </a:lvl3pPr>
            <a:lvl4pPr lvl="3" rtl="0">
              <a:spcBef>
                <a:spcPts val="0"/>
              </a:spcBef>
              <a:spcAft>
                <a:spcPts val="0"/>
              </a:spcAft>
              <a:buSzPts val="2400"/>
              <a:buFont typeface="Bebas Neue"/>
              <a:buNone/>
              <a:defRPr sz="2400">
                <a:latin typeface="Bebas Neue"/>
                <a:ea typeface="Bebas Neue"/>
                <a:cs typeface="Bebas Neue"/>
                <a:sym typeface="Bebas Neue"/>
              </a:defRPr>
            </a:lvl4pPr>
            <a:lvl5pPr lvl="4" rtl="0">
              <a:spcBef>
                <a:spcPts val="0"/>
              </a:spcBef>
              <a:spcAft>
                <a:spcPts val="0"/>
              </a:spcAft>
              <a:buSzPts val="2400"/>
              <a:buFont typeface="Bebas Neue"/>
              <a:buNone/>
              <a:defRPr sz="2400">
                <a:latin typeface="Bebas Neue"/>
                <a:ea typeface="Bebas Neue"/>
                <a:cs typeface="Bebas Neue"/>
                <a:sym typeface="Bebas Neue"/>
              </a:defRPr>
            </a:lvl5pPr>
            <a:lvl6pPr lvl="5" rtl="0">
              <a:spcBef>
                <a:spcPts val="0"/>
              </a:spcBef>
              <a:spcAft>
                <a:spcPts val="0"/>
              </a:spcAft>
              <a:buSzPts val="2400"/>
              <a:buFont typeface="Bebas Neue"/>
              <a:buNone/>
              <a:defRPr sz="2400">
                <a:latin typeface="Bebas Neue"/>
                <a:ea typeface="Bebas Neue"/>
                <a:cs typeface="Bebas Neue"/>
                <a:sym typeface="Bebas Neue"/>
              </a:defRPr>
            </a:lvl6pPr>
            <a:lvl7pPr lvl="6" rtl="0">
              <a:spcBef>
                <a:spcPts val="0"/>
              </a:spcBef>
              <a:spcAft>
                <a:spcPts val="0"/>
              </a:spcAft>
              <a:buSzPts val="2400"/>
              <a:buFont typeface="Bebas Neue"/>
              <a:buNone/>
              <a:defRPr sz="2400">
                <a:latin typeface="Bebas Neue"/>
                <a:ea typeface="Bebas Neue"/>
                <a:cs typeface="Bebas Neue"/>
                <a:sym typeface="Bebas Neue"/>
              </a:defRPr>
            </a:lvl7pPr>
            <a:lvl8pPr lvl="7" rtl="0">
              <a:spcBef>
                <a:spcPts val="0"/>
              </a:spcBef>
              <a:spcAft>
                <a:spcPts val="0"/>
              </a:spcAft>
              <a:buSzPts val="2400"/>
              <a:buFont typeface="Bebas Neue"/>
              <a:buNone/>
              <a:defRPr sz="2400">
                <a:latin typeface="Bebas Neue"/>
                <a:ea typeface="Bebas Neue"/>
                <a:cs typeface="Bebas Neue"/>
                <a:sym typeface="Bebas Neue"/>
              </a:defRPr>
            </a:lvl8pPr>
            <a:lvl9pPr lvl="8" rtl="0">
              <a:spcBef>
                <a:spcPts val="0"/>
              </a:spcBef>
              <a:spcAft>
                <a:spcPts val="0"/>
              </a:spcAft>
              <a:buSzPts val="2400"/>
              <a:buFont typeface="Bebas Neue"/>
              <a:buNone/>
              <a:defRPr sz="2400">
                <a:latin typeface="Bebas Neue"/>
                <a:ea typeface="Bebas Neue"/>
                <a:cs typeface="Bebas Neue"/>
                <a:sym typeface="Bebas Neue"/>
              </a:defRPr>
            </a:lvl9pPr>
          </a:lstStyle>
          <a:p/>
        </p:txBody>
      </p:sp>
      <p:sp>
        <p:nvSpPr>
          <p:cNvPr id="286" name="Google Shape;286;p25"/>
          <p:cNvSpPr txBox="1"/>
          <p:nvPr>
            <p:ph type="ctrTitle"/>
          </p:nvPr>
        </p:nvSpPr>
        <p:spPr>
          <a:xfrm>
            <a:off x="713250" y="393419"/>
            <a:ext cx="7717500" cy="577800"/>
          </a:xfrm>
          <a:prstGeom prst="rect">
            <a:avLst/>
          </a:prstGeom>
          <a:noFill/>
        </p:spPr>
        <p:txBody>
          <a:bodyPr anchorCtr="0" anchor="t" bIns="91425" lIns="91425" spcFirstLastPara="1" rIns="91425" wrap="square" tIns="91425">
            <a:noAutofit/>
          </a:bodyPr>
          <a:lstStyle>
            <a:lvl1pPr lvl="0" rtl="0" algn="ctr">
              <a:spcBef>
                <a:spcPts val="0"/>
              </a:spcBef>
              <a:spcAft>
                <a:spcPts val="0"/>
              </a:spcAft>
              <a:buSzPts val="3000"/>
              <a:buNone/>
              <a:defRPr/>
            </a:lvl1pPr>
            <a:lvl2pPr lvl="1" rtl="0" algn="ctr">
              <a:spcBef>
                <a:spcPts val="0"/>
              </a:spcBef>
              <a:spcAft>
                <a:spcPts val="0"/>
              </a:spcAft>
              <a:buSzPts val="1800"/>
              <a:buNone/>
              <a:defRPr sz="1800"/>
            </a:lvl2pPr>
            <a:lvl3pPr lvl="2" rtl="0" algn="ctr">
              <a:spcBef>
                <a:spcPts val="0"/>
              </a:spcBef>
              <a:spcAft>
                <a:spcPts val="0"/>
              </a:spcAft>
              <a:buSzPts val="1800"/>
              <a:buNone/>
              <a:defRPr sz="1800"/>
            </a:lvl3pPr>
            <a:lvl4pPr lvl="3" rtl="0" algn="ctr">
              <a:spcBef>
                <a:spcPts val="0"/>
              </a:spcBef>
              <a:spcAft>
                <a:spcPts val="0"/>
              </a:spcAft>
              <a:buSzPts val="1800"/>
              <a:buNone/>
              <a:defRPr sz="1800"/>
            </a:lvl4pPr>
            <a:lvl5pPr lvl="4" rtl="0" algn="ctr">
              <a:spcBef>
                <a:spcPts val="0"/>
              </a:spcBef>
              <a:spcAft>
                <a:spcPts val="0"/>
              </a:spcAft>
              <a:buSzPts val="1800"/>
              <a:buNone/>
              <a:defRPr sz="1800"/>
            </a:lvl5pPr>
            <a:lvl6pPr lvl="5" rtl="0" algn="ctr">
              <a:spcBef>
                <a:spcPts val="0"/>
              </a:spcBef>
              <a:spcAft>
                <a:spcPts val="0"/>
              </a:spcAft>
              <a:buSzPts val="1800"/>
              <a:buNone/>
              <a:defRPr sz="1800"/>
            </a:lvl6pPr>
            <a:lvl7pPr lvl="6" rtl="0" algn="ctr">
              <a:spcBef>
                <a:spcPts val="0"/>
              </a:spcBef>
              <a:spcAft>
                <a:spcPts val="0"/>
              </a:spcAft>
              <a:buSzPts val="1800"/>
              <a:buNone/>
              <a:defRPr sz="1800"/>
            </a:lvl7pPr>
            <a:lvl8pPr lvl="7" rtl="0" algn="ctr">
              <a:spcBef>
                <a:spcPts val="0"/>
              </a:spcBef>
              <a:spcAft>
                <a:spcPts val="0"/>
              </a:spcAft>
              <a:buSzPts val="1800"/>
              <a:buNone/>
              <a:defRPr sz="1800"/>
            </a:lvl8pPr>
            <a:lvl9pPr lvl="8" rtl="0" algn="ctr">
              <a:spcBef>
                <a:spcPts val="0"/>
              </a:spcBef>
              <a:spcAft>
                <a:spcPts val="0"/>
              </a:spcAft>
              <a:buSzPts val="1800"/>
              <a:buNone/>
              <a:defRPr sz="1800"/>
            </a:lvl9pPr>
          </a:lstStyle>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1">
  <p:cSld name="CUSTOM_4">
    <p:spTree>
      <p:nvGrpSpPr>
        <p:cNvPr id="287" name="Shape 287"/>
        <p:cNvGrpSpPr/>
        <p:nvPr/>
      </p:nvGrpSpPr>
      <p:grpSpPr>
        <a:xfrm>
          <a:off x="0" y="0"/>
          <a:ext cx="0" cy="0"/>
          <a:chOff x="0" y="0"/>
          <a:chExt cx="0" cy="0"/>
        </a:xfrm>
      </p:grpSpPr>
      <p:sp>
        <p:nvSpPr>
          <p:cNvPr id="288" name="Google Shape;288;p26"/>
          <p:cNvSpPr txBox="1"/>
          <p:nvPr>
            <p:ph type="ctrTitle"/>
          </p:nvPr>
        </p:nvSpPr>
        <p:spPr>
          <a:xfrm>
            <a:off x="713250" y="393419"/>
            <a:ext cx="7717500" cy="577800"/>
          </a:xfrm>
          <a:prstGeom prst="rect">
            <a:avLst/>
          </a:prstGeom>
          <a:noFill/>
        </p:spPr>
        <p:txBody>
          <a:bodyPr anchorCtr="0" anchor="t" bIns="91425" lIns="91425" spcFirstLastPara="1" rIns="91425" wrap="square" tIns="91425">
            <a:noAutofit/>
          </a:bodyPr>
          <a:lstStyle>
            <a:lvl1pPr lvl="0" rtl="0" algn="ctr">
              <a:spcBef>
                <a:spcPts val="0"/>
              </a:spcBef>
              <a:spcAft>
                <a:spcPts val="0"/>
              </a:spcAft>
              <a:buSzPts val="3000"/>
              <a:buNone/>
              <a:defRPr/>
            </a:lvl1pPr>
            <a:lvl2pPr lvl="1" rtl="0" algn="ctr">
              <a:spcBef>
                <a:spcPts val="0"/>
              </a:spcBef>
              <a:spcAft>
                <a:spcPts val="0"/>
              </a:spcAft>
              <a:buSzPts val="1800"/>
              <a:buNone/>
              <a:defRPr sz="1800"/>
            </a:lvl2pPr>
            <a:lvl3pPr lvl="2" rtl="0" algn="ctr">
              <a:spcBef>
                <a:spcPts val="0"/>
              </a:spcBef>
              <a:spcAft>
                <a:spcPts val="0"/>
              </a:spcAft>
              <a:buSzPts val="1800"/>
              <a:buNone/>
              <a:defRPr sz="1800"/>
            </a:lvl3pPr>
            <a:lvl4pPr lvl="3" rtl="0" algn="ctr">
              <a:spcBef>
                <a:spcPts val="0"/>
              </a:spcBef>
              <a:spcAft>
                <a:spcPts val="0"/>
              </a:spcAft>
              <a:buSzPts val="1800"/>
              <a:buNone/>
              <a:defRPr sz="1800"/>
            </a:lvl4pPr>
            <a:lvl5pPr lvl="4" rtl="0" algn="ctr">
              <a:spcBef>
                <a:spcPts val="0"/>
              </a:spcBef>
              <a:spcAft>
                <a:spcPts val="0"/>
              </a:spcAft>
              <a:buSzPts val="1800"/>
              <a:buNone/>
              <a:defRPr sz="1800"/>
            </a:lvl5pPr>
            <a:lvl6pPr lvl="5" rtl="0" algn="ctr">
              <a:spcBef>
                <a:spcPts val="0"/>
              </a:spcBef>
              <a:spcAft>
                <a:spcPts val="0"/>
              </a:spcAft>
              <a:buSzPts val="1800"/>
              <a:buNone/>
              <a:defRPr sz="1800"/>
            </a:lvl6pPr>
            <a:lvl7pPr lvl="6" rtl="0" algn="ctr">
              <a:spcBef>
                <a:spcPts val="0"/>
              </a:spcBef>
              <a:spcAft>
                <a:spcPts val="0"/>
              </a:spcAft>
              <a:buSzPts val="1800"/>
              <a:buNone/>
              <a:defRPr sz="1800"/>
            </a:lvl7pPr>
            <a:lvl8pPr lvl="7" rtl="0" algn="ctr">
              <a:spcBef>
                <a:spcPts val="0"/>
              </a:spcBef>
              <a:spcAft>
                <a:spcPts val="0"/>
              </a:spcAft>
              <a:buSzPts val="1800"/>
              <a:buNone/>
              <a:defRPr sz="1800"/>
            </a:lvl8pPr>
            <a:lvl9pPr lvl="8" rtl="0" algn="ctr">
              <a:spcBef>
                <a:spcPts val="0"/>
              </a:spcBef>
              <a:spcAft>
                <a:spcPts val="0"/>
              </a:spcAft>
              <a:buSzPts val="1800"/>
              <a:buNone/>
              <a:defRPr sz="1800"/>
            </a:lvl9pPr>
          </a:lstStyle>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2">
  <p:cSld name="CUSTOM_4_1">
    <p:spTree>
      <p:nvGrpSpPr>
        <p:cNvPr id="289" name="Shape 289"/>
        <p:cNvGrpSpPr/>
        <p:nvPr/>
      </p:nvGrpSpPr>
      <p:grpSpPr>
        <a:xfrm>
          <a:off x="0" y="0"/>
          <a:ext cx="0" cy="0"/>
          <a:chOff x="0" y="0"/>
          <a:chExt cx="0" cy="0"/>
        </a:xfrm>
      </p:grpSpPr>
      <p:sp>
        <p:nvSpPr>
          <p:cNvPr id="290" name="Google Shape;290;p27"/>
          <p:cNvSpPr txBox="1"/>
          <p:nvPr>
            <p:ph type="ctrTitle"/>
          </p:nvPr>
        </p:nvSpPr>
        <p:spPr>
          <a:xfrm>
            <a:off x="713250" y="393419"/>
            <a:ext cx="7717500" cy="577800"/>
          </a:xfrm>
          <a:prstGeom prst="rect">
            <a:avLst/>
          </a:prstGeom>
          <a:noFill/>
        </p:spPr>
        <p:txBody>
          <a:bodyPr anchorCtr="0" anchor="t" bIns="91425" lIns="91425" spcFirstLastPara="1" rIns="91425" wrap="square" tIns="91425">
            <a:noAutofit/>
          </a:bodyPr>
          <a:lstStyle>
            <a:lvl1pPr lvl="0" rtl="0" algn="ctr">
              <a:spcBef>
                <a:spcPts val="0"/>
              </a:spcBef>
              <a:spcAft>
                <a:spcPts val="0"/>
              </a:spcAft>
              <a:buSzPts val="3000"/>
              <a:buNone/>
              <a:defRPr/>
            </a:lvl1pPr>
            <a:lvl2pPr lvl="1" rtl="0" algn="ctr">
              <a:spcBef>
                <a:spcPts val="0"/>
              </a:spcBef>
              <a:spcAft>
                <a:spcPts val="0"/>
              </a:spcAft>
              <a:buSzPts val="1800"/>
              <a:buNone/>
              <a:defRPr sz="1800"/>
            </a:lvl2pPr>
            <a:lvl3pPr lvl="2" rtl="0" algn="ctr">
              <a:spcBef>
                <a:spcPts val="0"/>
              </a:spcBef>
              <a:spcAft>
                <a:spcPts val="0"/>
              </a:spcAft>
              <a:buSzPts val="1800"/>
              <a:buNone/>
              <a:defRPr sz="1800"/>
            </a:lvl3pPr>
            <a:lvl4pPr lvl="3" rtl="0" algn="ctr">
              <a:spcBef>
                <a:spcPts val="0"/>
              </a:spcBef>
              <a:spcAft>
                <a:spcPts val="0"/>
              </a:spcAft>
              <a:buSzPts val="1800"/>
              <a:buNone/>
              <a:defRPr sz="1800"/>
            </a:lvl4pPr>
            <a:lvl5pPr lvl="4" rtl="0" algn="ctr">
              <a:spcBef>
                <a:spcPts val="0"/>
              </a:spcBef>
              <a:spcAft>
                <a:spcPts val="0"/>
              </a:spcAft>
              <a:buSzPts val="1800"/>
              <a:buNone/>
              <a:defRPr sz="1800"/>
            </a:lvl5pPr>
            <a:lvl6pPr lvl="5" rtl="0" algn="ctr">
              <a:spcBef>
                <a:spcPts val="0"/>
              </a:spcBef>
              <a:spcAft>
                <a:spcPts val="0"/>
              </a:spcAft>
              <a:buSzPts val="1800"/>
              <a:buNone/>
              <a:defRPr sz="1800"/>
            </a:lvl6pPr>
            <a:lvl7pPr lvl="6" rtl="0" algn="ctr">
              <a:spcBef>
                <a:spcPts val="0"/>
              </a:spcBef>
              <a:spcAft>
                <a:spcPts val="0"/>
              </a:spcAft>
              <a:buSzPts val="1800"/>
              <a:buNone/>
              <a:defRPr sz="1800"/>
            </a:lvl7pPr>
            <a:lvl8pPr lvl="7" rtl="0" algn="ctr">
              <a:spcBef>
                <a:spcPts val="0"/>
              </a:spcBef>
              <a:spcAft>
                <a:spcPts val="0"/>
              </a:spcAft>
              <a:buSzPts val="1800"/>
              <a:buNone/>
              <a:defRPr sz="1800"/>
            </a:lvl8pPr>
            <a:lvl9pPr lvl="8" rtl="0" algn="ctr">
              <a:spcBef>
                <a:spcPts val="0"/>
              </a:spcBef>
              <a:spcAft>
                <a:spcPts val="0"/>
              </a:spcAft>
              <a:buSzPts val="1800"/>
              <a:buNone/>
              <a:defRPr sz="1800"/>
            </a:lvl9pPr>
          </a:lstStyle>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Numbers and text">
  <p:cSld name="CUSTOM_3">
    <p:spTree>
      <p:nvGrpSpPr>
        <p:cNvPr id="291" name="Shape 291"/>
        <p:cNvGrpSpPr/>
        <p:nvPr/>
      </p:nvGrpSpPr>
      <p:grpSpPr>
        <a:xfrm>
          <a:off x="0" y="0"/>
          <a:ext cx="0" cy="0"/>
          <a:chOff x="0" y="0"/>
          <a:chExt cx="0" cy="0"/>
        </a:xfrm>
      </p:grpSpPr>
      <p:sp>
        <p:nvSpPr>
          <p:cNvPr id="292" name="Google Shape;292;p28"/>
          <p:cNvSpPr txBox="1"/>
          <p:nvPr>
            <p:ph hasCustomPrompt="1" type="title"/>
          </p:nvPr>
        </p:nvSpPr>
        <p:spPr>
          <a:xfrm>
            <a:off x="715975" y="1137097"/>
            <a:ext cx="2619900" cy="540900"/>
          </a:xfrm>
          <a:prstGeom prst="rect">
            <a:avLst/>
          </a:prstGeom>
          <a:noFill/>
        </p:spPr>
        <p:txBody>
          <a:bodyPr anchorCtr="0" anchor="ctr" bIns="91425" lIns="91425" spcFirstLastPara="1" rIns="91425" wrap="square" tIns="91425">
            <a:noAutofit/>
          </a:bodyPr>
          <a:lstStyle>
            <a:lvl1pPr lvl="0" rtl="0" algn="ctr">
              <a:spcBef>
                <a:spcPts val="0"/>
              </a:spcBef>
              <a:spcAft>
                <a:spcPts val="0"/>
              </a:spcAft>
              <a:buSzPts val="5000"/>
              <a:buNone/>
              <a:defRPr sz="2500">
                <a:solidFill>
                  <a:schemeClr val="dk1"/>
                </a:solidFill>
              </a:defRPr>
            </a:lvl1pPr>
            <a:lvl2pPr lvl="1" rtl="0" algn="ctr">
              <a:spcBef>
                <a:spcPts val="0"/>
              </a:spcBef>
              <a:spcAft>
                <a:spcPts val="0"/>
              </a:spcAft>
              <a:buSzPts val="5000"/>
              <a:buFont typeface="Poppins Black"/>
              <a:buNone/>
              <a:defRPr sz="5000">
                <a:latin typeface="Poppins Black"/>
                <a:ea typeface="Poppins Black"/>
                <a:cs typeface="Poppins Black"/>
                <a:sym typeface="Poppins Black"/>
              </a:defRPr>
            </a:lvl2pPr>
            <a:lvl3pPr lvl="2" rtl="0" algn="ctr">
              <a:spcBef>
                <a:spcPts val="0"/>
              </a:spcBef>
              <a:spcAft>
                <a:spcPts val="0"/>
              </a:spcAft>
              <a:buSzPts val="5000"/>
              <a:buFont typeface="Poppins Black"/>
              <a:buNone/>
              <a:defRPr sz="5000">
                <a:latin typeface="Poppins Black"/>
                <a:ea typeface="Poppins Black"/>
                <a:cs typeface="Poppins Black"/>
                <a:sym typeface="Poppins Black"/>
              </a:defRPr>
            </a:lvl3pPr>
            <a:lvl4pPr lvl="3" rtl="0" algn="ctr">
              <a:spcBef>
                <a:spcPts val="0"/>
              </a:spcBef>
              <a:spcAft>
                <a:spcPts val="0"/>
              </a:spcAft>
              <a:buSzPts val="5000"/>
              <a:buFont typeface="Poppins Black"/>
              <a:buNone/>
              <a:defRPr sz="5000">
                <a:latin typeface="Poppins Black"/>
                <a:ea typeface="Poppins Black"/>
                <a:cs typeface="Poppins Black"/>
                <a:sym typeface="Poppins Black"/>
              </a:defRPr>
            </a:lvl4pPr>
            <a:lvl5pPr lvl="4" rtl="0" algn="ctr">
              <a:spcBef>
                <a:spcPts val="0"/>
              </a:spcBef>
              <a:spcAft>
                <a:spcPts val="0"/>
              </a:spcAft>
              <a:buSzPts val="5000"/>
              <a:buFont typeface="Poppins Black"/>
              <a:buNone/>
              <a:defRPr sz="5000">
                <a:latin typeface="Poppins Black"/>
                <a:ea typeface="Poppins Black"/>
                <a:cs typeface="Poppins Black"/>
                <a:sym typeface="Poppins Black"/>
              </a:defRPr>
            </a:lvl5pPr>
            <a:lvl6pPr lvl="5" rtl="0" algn="ctr">
              <a:spcBef>
                <a:spcPts val="0"/>
              </a:spcBef>
              <a:spcAft>
                <a:spcPts val="0"/>
              </a:spcAft>
              <a:buSzPts val="5000"/>
              <a:buFont typeface="Poppins Black"/>
              <a:buNone/>
              <a:defRPr sz="5000">
                <a:latin typeface="Poppins Black"/>
                <a:ea typeface="Poppins Black"/>
                <a:cs typeface="Poppins Black"/>
                <a:sym typeface="Poppins Black"/>
              </a:defRPr>
            </a:lvl6pPr>
            <a:lvl7pPr lvl="6" rtl="0" algn="ctr">
              <a:spcBef>
                <a:spcPts val="0"/>
              </a:spcBef>
              <a:spcAft>
                <a:spcPts val="0"/>
              </a:spcAft>
              <a:buSzPts val="5000"/>
              <a:buFont typeface="Poppins Black"/>
              <a:buNone/>
              <a:defRPr sz="5000">
                <a:latin typeface="Poppins Black"/>
                <a:ea typeface="Poppins Black"/>
                <a:cs typeface="Poppins Black"/>
                <a:sym typeface="Poppins Black"/>
              </a:defRPr>
            </a:lvl7pPr>
            <a:lvl8pPr lvl="7" rtl="0" algn="ctr">
              <a:spcBef>
                <a:spcPts val="0"/>
              </a:spcBef>
              <a:spcAft>
                <a:spcPts val="0"/>
              </a:spcAft>
              <a:buSzPts val="5000"/>
              <a:buFont typeface="Poppins Black"/>
              <a:buNone/>
              <a:defRPr sz="5000">
                <a:latin typeface="Poppins Black"/>
                <a:ea typeface="Poppins Black"/>
                <a:cs typeface="Poppins Black"/>
                <a:sym typeface="Poppins Black"/>
              </a:defRPr>
            </a:lvl8pPr>
            <a:lvl9pPr lvl="8" rtl="0" algn="ctr">
              <a:spcBef>
                <a:spcPts val="0"/>
              </a:spcBef>
              <a:spcAft>
                <a:spcPts val="0"/>
              </a:spcAft>
              <a:buSzPts val="5000"/>
              <a:buFont typeface="Poppins Black"/>
              <a:buNone/>
              <a:defRPr sz="5000">
                <a:latin typeface="Poppins Black"/>
                <a:ea typeface="Poppins Black"/>
                <a:cs typeface="Poppins Black"/>
                <a:sym typeface="Poppins Black"/>
              </a:defRPr>
            </a:lvl9pPr>
          </a:lstStyle>
          <a:p>
            <a:r>
              <a:t>xx%</a:t>
            </a:r>
          </a:p>
        </p:txBody>
      </p:sp>
      <p:sp>
        <p:nvSpPr>
          <p:cNvPr id="293" name="Google Shape;293;p28"/>
          <p:cNvSpPr txBox="1"/>
          <p:nvPr>
            <p:ph idx="1" type="subTitle"/>
          </p:nvPr>
        </p:nvSpPr>
        <p:spPr>
          <a:xfrm>
            <a:off x="715988" y="1859913"/>
            <a:ext cx="2619900" cy="651900"/>
          </a:xfrm>
          <a:prstGeom prst="rect">
            <a:avLst/>
          </a:prstGeom>
          <a:noFill/>
        </p:spPr>
        <p:txBody>
          <a:bodyPr anchorCtr="0" anchor="ctr" bIns="91425" lIns="91425" spcFirstLastPara="1" rIns="91425" wrap="square" tIns="91425">
            <a:noAutofit/>
          </a:bodyPr>
          <a:lstStyle>
            <a:lvl1pPr lvl="0" rtl="0" algn="ctr">
              <a:lnSpc>
                <a:spcPct val="100000"/>
              </a:lnSpc>
              <a:spcBef>
                <a:spcPts val="0"/>
              </a:spcBef>
              <a:spcAft>
                <a:spcPts val="0"/>
              </a:spcAft>
              <a:buSzPts val="14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294" name="Google Shape;294;p28"/>
          <p:cNvSpPr txBox="1"/>
          <p:nvPr>
            <p:ph hasCustomPrompt="1" idx="2" type="title"/>
          </p:nvPr>
        </p:nvSpPr>
        <p:spPr>
          <a:xfrm>
            <a:off x="5808111" y="1136663"/>
            <a:ext cx="2619900" cy="541800"/>
          </a:xfrm>
          <a:prstGeom prst="rect">
            <a:avLst/>
          </a:prstGeom>
          <a:noFill/>
        </p:spPr>
        <p:txBody>
          <a:bodyPr anchorCtr="0" anchor="ctr" bIns="91425" lIns="91425" spcFirstLastPara="1" rIns="91425" wrap="square" tIns="91425">
            <a:noAutofit/>
          </a:bodyPr>
          <a:lstStyle>
            <a:lvl1pPr lvl="0" rtl="0" algn="ctr">
              <a:spcBef>
                <a:spcPts val="0"/>
              </a:spcBef>
              <a:spcAft>
                <a:spcPts val="0"/>
              </a:spcAft>
              <a:buSzPts val="5000"/>
              <a:buNone/>
              <a:defRPr sz="2500">
                <a:solidFill>
                  <a:schemeClr val="dk1"/>
                </a:solidFill>
              </a:defRPr>
            </a:lvl1pPr>
            <a:lvl2pPr lvl="1" rtl="0" algn="ctr">
              <a:spcBef>
                <a:spcPts val="0"/>
              </a:spcBef>
              <a:spcAft>
                <a:spcPts val="0"/>
              </a:spcAft>
              <a:buSzPts val="5000"/>
              <a:buFont typeface="Poppins Black"/>
              <a:buNone/>
              <a:defRPr sz="5000">
                <a:latin typeface="Poppins Black"/>
                <a:ea typeface="Poppins Black"/>
                <a:cs typeface="Poppins Black"/>
                <a:sym typeface="Poppins Black"/>
              </a:defRPr>
            </a:lvl2pPr>
            <a:lvl3pPr lvl="2" rtl="0" algn="ctr">
              <a:spcBef>
                <a:spcPts val="0"/>
              </a:spcBef>
              <a:spcAft>
                <a:spcPts val="0"/>
              </a:spcAft>
              <a:buSzPts val="5000"/>
              <a:buFont typeface="Poppins Black"/>
              <a:buNone/>
              <a:defRPr sz="5000">
                <a:latin typeface="Poppins Black"/>
                <a:ea typeface="Poppins Black"/>
                <a:cs typeface="Poppins Black"/>
                <a:sym typeface="Poppins Black"/>
              </a:defRPr>
            </a:lvl3pPr>
            <a:lvl4pPr lvl="3" rtl="0" algn="ctr">
              <a:spcBef>
                <a:spcPts val="0"/>
              </a:spcBef>
              <a:spcAft>
                <a:spcPts val="0"/>
              </a:spcAft>
              <a:buSzPts val="5000"/>
              <a:buFont typeface="Poppins Black"/>
              <a:buNone/>
              <a:defRPr sz="5000">
                <a:latin typeface="Poppins Black"/>
                <a:ea typeface="Poppins Black"/>
                <a:cs typeface="Poppins Black"/>
                <a:sym typeface="Poppins Black"/>
              </a:defRPr>
            </a:lvl4pPr>
            <a:lvl5pPr lvl="4" rtl="0" algn="ctr">
              <a:spcBef>
                <a:spcPts val="0"/>
              </a:spcBef>
              <a:spcAft>
                <a:spcPts val="0"/>
              </a:spcAft>
              <a:buSzPts val="5000"/>
              <a:buFont typeface="Poppins Black"/>
              <a:buNone/>
              <a:defRPr sz="5000">
                <a:latin typeface="Poppins Black"/>
                <a:ea typeface="Poppins Black"/>
                <a:cs typeface="Poppins Black"/>
                <a:sym typeface="Poppins Black"/>
              </a:defRPr>
            </a:lvl5pPr>
            <a:lvl6pPr lvl="5" rtl="0" algn="ctr">
              <a:spcBef>
                <a:spcPts val="0"/>
              </a:spcBef>
              <a:spcAft>
                <a:spcPts val="0"/>
              </a:spcAft>
              <a:buSzPts val="5000"/>
              <a:buFont typeface="Poppins Black"/>
              <a:buNone/>
              <a:defRPr sz="5000">
                <a:latin typeface="Poppins Black"/>
                <a:ea typeface="Poppins Black"/>
                <a:cs typeface="Poppins Black"/>
                <a:sym typeface="Poppins Black"/>
              </a:defRPr>
            </a:lvl6pPr>
            <a:lvl7pPr lvl="6" rtl="0" algn="ctr">
              <a:spcBef>
                <a:spcPts val="0"/>
              </a:spcBef>
              <a:spcAft>
                <a:spcPts val="0"/>
              </a:spcAft>
              <a:buSzPts val="5000"/>
              <a:buFont typeface="Poppins Black"/>
              <a:buNone/>
              <a:defRPr sz="5000">
                <a:latin typeface="Poppins Black"/>
                <a:ea typeface="Poppins Black"/>
                <a:cs typeface="Poppins Black"/>
                <a:sym typeface="Poppins Black"/>
              </a:defRPr>
            </a:lvl7pPr>
            <a:lvl8pPr lvl="7" rtl="0" algn="ctr">
              <a:spcBef>
                <a:spcPts val="0"/>
              </a:spcBef>
              <a:spcAft>
                <a:spcPts val="0"/>
              </a:spcAft>
              <a:buSzPts val="5000"/>
              <a:buFont typeface="Poppins Black"/>
              <a:buNone/>
              <a:defRPr sz="5000">
                <a:latin typeface="Poppins Black"/>
                <a:ea typeface="Poppins Black"/>
                <a:cs typeface="Poppins Black"/>
                <a:sym typeface="Poppins Black"/>
              </a:defRPr>
            </a:lvl8pPr>
            <a:lvl9pPr lvl="8" rtl="0" algn="ctr">
              <a:spcBef>
                <a:spcPts val="0"/>
              </a:spcBef>
              <a:spcAft>
                <a:spcPts val="0"/>
              </a:spcAft>
              <a:buSzPts val="5000"/>
              <a:buFont typeface="Poppins Black"/>
              <a:buNone/>
              <a:defRPr sz="5000">
                <a:latin typeface="Poppins Black"/>
                <a:ea typeface="Poppins Black"/>
                <a:cs typeface="Poppins Black"/>
                <a:sym typeface="Poppins Black"/>
              </a:defRPr>
            </a:lvl9pPr>
          </a:lstStyle>
          <a:p>
            <a:r>
              <a:t>xx%</a:t>
            </a:r>
          </a:p>
        </p:txBody>
      </p:sp>
      <p:sp>
        <p:nvSpPr>
          <p:cNvPr id="295" name="Google Shape;295;p28"/>
          <p:cNvSpPr txBox="1"/>
          <p:nvPr>
            <p:ph idx="3" type="subTitle"/>
          </p:nvPr>
        </p:nvSpPr>
        <p:spPr>
          <a:xfrm>
            <a:off x="5808113" y="1860988"/>
            <a:ext cx="2619900" cy="651900"/>
          </a:xfrm>
          <a:prstGeom prst="rect">
            <a:avLst/>
          </a:prstGeom>
        </p:spPr>
        <p:txBody>
          <a:bodyPr anchorCtr="0" anchor="ctr" bIns="91425" lIns="91425" spcFirstLastPara="1" rIns="91425" wrap="square" tIns="91425">
            <a:noAutofit/>
          </a:bodyPr>
          <a:lstStyle>
            <a:lvl1pPr lvl="0" rtl="0" algn="ctr">
              <a:lnSpc>
                <a:spcPct val="100000"/>
              </a:lnSpc>
              <a:spcBef>
                <a:spcPts val="0"/>
              </a:spcBef>
              <a:spcAft>
                <a:spcPts val="0"/>
              </a:spcAft>
              <a:buSzPts val="14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296" name="Google Shape;296;p28"/>
          <p:cNvSpPr txBox="1"/>
          <p:nvPr>
            <p:ph hasCustomPrompt="1" idx="4" type="title"/>
          </p:nvPr>
        </p:nvSpPr>
        <p:spPr>
          <a:xfrm>
            <a:off x="715975" y="3067334"/>
            <a:ext cx="2619900" cy="540900"/>
          </a:xfrm>
          <a:prstGeom prst="rect">
            <a:avLst/>
          </a:prstGeom>
          <a:noFill/>
        </p:spPr>
        <p:txBody>
          <a:bodyPr anchorCtr="0" anchor="ctr" bIns="91425" lIns="91425" spcFirstLastPara="1" rIns="91425" wrap="square" tIns="91425">
            <a:noAutofit/>
          </a:bodyPr>
          <a:lstStyle>
            <a:lvl1pPr lvl="0" rtl="0" algn="ctr">
              <a:spcBef>
                <a:spcPts val="0"/>
              </a:spcBef>
              <a:spcAft>
                <a:spcPts val="0"/>
              </a:spcAft>
              <a:buSzPts val="5000"/>
              <a:buNone/>
              <a:defRPr sz="2500">
                <a:solidFill>
                  <a:schemeClr val="dk1"/>
                </a:solidFill>
              </a:defRPr>
            </a:lvl1pPr>
            <a:lvl2pPr lvl="1" rtl="0" algn="ctr">
              <a:spcBef>
                <a:spcPts val="0"/>
              </a:spcBef>
              <a:spcAft>
                <a:spcPts val="0"/>
              </a:spcAft>
              <a:buSzPts val="5000"/>
              <a:buFont typeface="Poppins Black"/>
              <a:buNone/>
              <a:defRPr sz="5000">
                <a:latin typeface="Poppins Black"/>
                <a:ea typeface="Poppins Black"/>
                <a:cs typeface="Poppins Black"/>
                <a:sym typeface="Poppins Black"/>
              </a:defRPr>
            </a:lvl2pPr>
            <a:lvl3pPr lvl="2" rtl="0" algn="ctr">
              <a:spcBef>
                <a:spcPts val="0"/>
              </a:spcBef>
              <a:spcAft>
                <a:spcPts val="0"/>
              </a:spcAft>
              <a:buSzPts val="5000"/>
              <a:buFont typeface="Poppins Black"/>
              <a:buNone/>
              <a:defRPr sz="5000">
                <a:latin typeface="Poppins Black"/>
                <a:ea typeface="Poppins Black"/>
                <a:cs typeface="Poppins Black"/>
                <a:sym typeface="Poppins Black"/>
              </a:defRPr>
            </a:lvl3pPr>
            <a:lvl4pPr lvl="3" rtl="0" algn="ctr">
              <a:spcBef>
                <a:spcPts val="0"/>
              </a:spcBef>
              <a:spcAft>
                <a:spcPts val="0"/>
              </a:spcAft>
              <a:buSzPts val="5000"/>
              <a:buFont typeface="Poppins Black"/>
              <a:buNone/>
              <a:defRPr sz="5000">
                <a:latin typeface="Poppins Black"/>
                <a:ea typeface="Poppins Black"/>
                <a:cs typeface="Poppins Black"/>
                <a:sym typeface="Poppins Black"/>
              </a:defRPr>
            </a:lvl4pPr>
            <a:lvl5pPr lvl="4" rtl="0" algn="ctr">
              <a:spcBef>
                <a:spcPts val="0"/>
              </a:spcBef>
              <a:spcAft>
                <a:spcPts val="0"/>
              </a:spcAft>
              <a:buSzPts val="5000"/>
              <a:buFont typeface="Poppins Black"/>
              <a:buNone/>
              <a:defRPr sz="5000">
                <a:latin typeface="Poppins Black"/>
                <a:ea typeface="Poppins Black"/>
                <a:cs typeface="Poppins Black"/>
                <a:sym typeface="Poppins Black"/>
              </a:defRPr>
            </a:lvl5pPr>
            <a:lvl6pPr lvl="5" rtl="0" algn="ctr">
              <a:spcBef>
                <a:spcPts val="0"/>
              </a:spcBef>
              <a:spcAft>
                <a:spcPts val="0"/>
              </a:spcAft>
              <a:buSzPts val="5000"/>
              <a:buFont typeface="Poppins Black"/>
              <a:buNone/>
              <a:defRPr sz="5000">
                <a:latin typeface="Poppins Black"/>
                <a:ea typeface="Poppins Black"/>
                <a:cs typeface="Poppins Black"/>
                <a:sym typeface="Poppins Black"/>
              </a:defRPr>
            </a:lvl6pPr>
            <a:lvl7pPr lvl="6" rtl="0" algn="ctr">
              <a:spcBef>
                <a:spcPts val="0"/>
              </a:spcBef>
              <a:spcAft>
                <a:spcPts val="0"/>
              </a:spcAft>
              <a:buSzPts val="5000"/>
              <a:buFont typeface="Poppins Black"/>
              <a:buNone/>
              <a:defRPr sz="5000">
                <a:latin typeface="Poppins Black"/>
                <a:ea typeface="Poppins Black"/>
                <a:cs typeface="Poppins Black"/>
                <a:sym typeface="Poppins Black"/>
              </a:defRPr>
            </a:lvl7pPr>
            <a:lvl8pPr lvl="7" rtl="0" algn="ctr">
              <a:spcBef>
                <a:spcPts val="0"/>
              </a:spcBef>
              <a:spcAft>
                <a:spcPts val="0"/>
              </a:spcAft>
              <a:buSzPts val="5000"/>
              <a:buFont typeface="Poppins Black"/>
              <a:buNone/>
              <a:defRPr sz="5000">
                <a:latin typeface="Poppins Black"/>
                <a:ea typeface="Poppins Black"/>
                <a:cs typeface="Poppins Black"/>
                <a:sym typeface="Poppins Black"/>
              </a:defRPr>
            </a:lvl8pPr>
            <a:lvl9pPr lvl="8" rtl="0" algn="ctr">
              <a:spcBef>
                <a:spcPts val="0"/>
              </a:spcBef>
              <a:spcAft>
                <a:spcPts val="0"/>
              </a:spcAft>
              <a:buSzPts val="5000"/>
              <a:buFont typeface="Poppins Black"/>
              <a:buNone/>
              <a:defRPr sz="5000">
                <a:latin typeface="Poppins Black"/>
                <a:ea typeface="Poppins Black"/>
                <a:cs typeface="Poppins Black"/>
                <a:sym typeface="Poppins Black"/>
              </a:defRPr>
            </a:lvl9pPr>
          </a:lstStyle>
          <a:p>
            <a:r>
              <a:t>xx%</a:t>
            </a:r>
          </a:p>
        </p:txBody>
      </p:sp>
      <p:sp>
        <p:nvSpPr>
          <p:cNvPr id="297" name="Google Shape;297;p28"/>
          <p:cNvSpPr txBox="1"/>
          <p:nvPr>
            <p:ph idx="5" type="subTitle"/>
          </p:nvPr>
        </p:nvSpPr>
        <p:spPr>
          <a:xfrm>
            <a:off x="715988" y="3790188"/>
            <a:ext cx="2619900" cy="651900"/>
          </a:xfrm>
          <a:prstGeom prst="rect">
            <a:avLst/>
          </a:prstGeom>
          <a:noFill/>
        </p:spPr>
        <p:txBody>
          <a:bodyPr anchorCtr="0" anchor="ctr" bIns="91425" lIns="91425" spcFirstLastPara="1" rIns="91425" wrap="square" tIns="91425">
            <a:noAutofit/>
          </a:bodyPr>
          <a:lstStyle>
            <a:lvl1pPr lvl="0" rtl="0" algn="ctr">
              <a:lnSpc>
                <a:spcPct val="100000"/>
              </a:lnSpc>
              <a:spcBef>
                <a:spcPts val="0"/>
              </a:spcBef>
              <a:spcAft>
                <a:spcPts val="0"/>
              </a:spcAft>
              <a:buSzPts val="14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298" name="Google Shape;298;p28"/>
          <p:cNvSpPr txBox="1"/>
          <p:nvPr>
            <p:ph hasCustomPrompt="1" idx="6" type="title"/>
          </p:nvPr>
        </p:nvSpPr>
        <p:spPr>
          <a:xfrm>
            <a:off x="5808111" y="3066900"/>
            <a:ext cx="2619900" cy="541800"/>
          </a:xfrm>
          <a:prstGeom prst="rect">
            <a:avLst/>
          </a:prstGeom>
          <a:noFill/>
        </p:spPr>
        <p:txBody>
          <a:bodyPr anchorCtr="0" anchor="ctr" bIns="91425" lIns="91425" spcFirstLastPara="1" rIns="91425" wrap="square" tIns="91425">
            <a:noAutofit/>
          </a:bodyPr>
          <a:lstStyle>
            <a:lvl1pPr lvl="0" rtl="0" algn="ctr">
              <a:spcBef>
                <a:spcPts val="0"/>
              </a:spcBef>
              <a:spcAft>
                <a:spcPts val="0"/>
              </a:spcAft>
              <a:buSzPts val="5000"/>
              <a:buNone/>
              <a:defRPr sz="2500">
                <a:solidFill>
                  <a:schemeClr val="dk1"/>
                </a:solidFill>
              </a:defRPr>
            </a:lvl1pPr>
            <a:lvl2pPr lvl="1" rtl="0" algn="ctr">
              <a:spcBef>
                <a:spcPts val="0"/>
              </a:spcBef>
              <a:spcAft>
                <a:spcPts val="0"/>
              </a:spcAft>
              <a:buSzPts val="5000"/>
              <a:buFont typeface="Poppins Black"/>
              <a:buNone/>
              <a:defRPr sz="5000">
                <a:latin typeface="Poppins Black"/>
                <a:ea typeface="Poppins Black"/>
                <a:cs typeface="Poppins Black"/>
                <a:sym typeface="Poppins Black"/>
              </a:defRPr>
            </a:lvl2pPr>
            <a:lvl3pPr lvl="2" rtl="0" algn="ctr">
              <a:spcBef>
                <a:spcPts val="0"/>
              </a:spcBef>
              <a:spcAft>
                <a:spcPts val="0"/>
              </a:spcAft>
              <a:buSzPts val="5000"/>
              <a:buFont typeface="Poppins Black"/>
              <a:buNone/>
              <a:defRPr sz="5000">
                <a:latin typeface="Poppins Black"/>
                <a:ea typeface="Poppins Black"/>
                <a:cs typeface="Poppins Black"/>
                <a:sym typeface="Poppins Black"/>
              </a:defRPr>
            </a:lvl3pPr>
            <a:lvl4pPr lvl="3" rtl="0" algn="ctr">
              <a:spcBef>
                <a:spcPts val="0"/>
              </a:spcBef>
              <a:spcAft>
                <a:spcPts val="0"/>
              </a:spcAft>
              <a:buSzPts val="5000"/>
              <a:buFont typeface="Poppins Black"/>
              <a:buNone/>
              <a:defRPr sz="5000">
                <a:latin typeface="Poppins Black"/>
                <a:ea typeface="Poppins Black"/>
                <a:cs typeface="Poppins Black"/>
                <a:sym typeface="Poppins Black"/>
              </a:defRPr>
            </a:lvl4pPr>
            <a:lvl5pPr lvl="4" rtl="0" algn="ctr">
              <a:spcBef>
                <a:spcPts val="0"/>
              </a:spcBef>
              <a:spcAft>
                <a:spcPts val="0"/>
              </a:spcAft>
              <a:buSzPts val="5000"/>
              <a:buFont typeface="Poppins Black"/>
              <a:buNone/>
              <a:defRPr sz="5000">
                <a:latin typeface="Poppins Black"/>
                <a:ea typeface="Poppins Black"/>
                <a:cs typeface="Poppins Black"/>
                <a:sym typeface="Poppins Black"/>
              </a:defRPr>
            </a:lvl5pPr>
            <a:lvl6pPr lvl="5" rtl="0" algn="ctr">
              <a:spcBef>
                <a:spcPts val="0"/>
              </a:spcBef>
              <a:spcAft>
                <a:spcPts val="0"/>
              </a:spcAft>
              <a:buSzPts val="5000"/>
              <a:buFont typeface="Poppins Black"/>
              <a:buNone/>
              <a:defRPr sz="5000">
                <a:latin typeface="Poppins Black"/>
                <a:ea typeface="Poppins Black"/>
                <a:cs typeface="Poppins Black"/>
                <a:sym typeface="Poppins Black"/>
              </a:defRPr>
            </a:lvl6pPr>
            <a:lvl7pPr lvl="6" rtl="0" algn="ctr">
              <a:spcBef>
                <a:spcPts val="0"/>
              </a:spcBef>
              <a:spcAft>
                <a:spcPts val="0"/>
              </a:spcAft>
              <a:buSzPts val="5000"/>
              <a:buFont typeface="Poppins Black"/>
              <a:buNone/>
              <a:defRPr sz="5000">
                <a:latin typeface="Poppins Black"/>
                <a:ea typeface="Poppins Black"/>
                <a:cs typeface="Poppins Black"/>
                <a:sym typeface="Poppins Black"/>
              </a:defRPr>
            </a:lvl7pPr>
            <a:lvl8pPr lvl="7" rtl="0" algn="ctr">
              <a:spcBef>
                <a:spcPts val="0"/>
              </a:spcBef>
              <a:spcAft>
                <a:spcPts val="0"/>
              </a:spcAft>
              <a:buSzPts val="5000"/>
              <a:buFont typeface="Poppins Black"/>
              <a:buNone/>
              <a:defRPr sz="5000">
                <a:latin typeface="Poppins Black"/>
                <a:ea typeface="Poppins Black"/>
                <a:cs typeface="Poppins Black"/>
                <a:sym typeface="Poppins Black"/>
              </a:defRPr>
            </a:lvl8pPr>
            <a:lvl9pPr lvl="8" rtl="0" algn="ctr">
              <a:spcBef>
                <a:spcPts val="0"/>
              </a:spcBef>
              <a:spcAft>
                <a:spcPts val="0"/>
              </a:spcAft>
              <a:buSzPts val="5000"/>
              <a:buFont typeface="Poppins Black"/>
              <a:buNone/>
              <a:defRPr sz="5000">
                <a:latin typeface="Poppins Black"/>
                <a:ea typeface="Poppins Black"/>
                <a:cs typeface="Poppins Black"/>
                <a:sym typeface="Poppins Black"/>
              </a:defRPr>
            </a:lvl9pPr>
          </a:lstStyle>
          <a:p>
            <a:r>
              <a:t>xx%</a:t>
            </a:r>
          </a:p>
        </p:txBody>
      </p:sp>
      <p:sp>
        <p:nvSpPr>
          <p:cNvPr id="299" name="Google Shape;299;p28"/>
          <p:cNvSpPr txBox="1"/>
          <p:nvPr>
            <p:ph idx="7" type="subTitle"/>
          </p:nvPr>
        </p:nvSpPr>
        <p:spPr>
          <a:xfrm>
            <a:off x="5808113" y="3791263"/>
            <a:ext cx="2619900" cy="651900"/>
          </a:xfrm>
          <a:prstGeom prst="rect">
            <a:avLst/>
          </a:prstGeom>
        </p:spPr>
        <p:txBody>
          <a:bodyPr anchorCtr="0" anchor="ctr" bIns="91425" lIns="91425" spcFirstLastPara="1" rIns="91425" wrap="square" tIns="91425">
            <a:noAutofit/>
          </a:bodyPr>
          <a:lstStyle>
            <a:lvl1pPr lvl="0" rtl="0" algn="ctr">
              <a:lnSpc>
                <a:spcPct val="100000"/>
              </a:lnSpc>
              <a:spcBef>
                <a:spcPts val="0"/>
              </a:spcBef>
              <a:spcAft>
                <a:spcPts val="0"/>
              </a:spcAft>
              <a:buSzPts val="14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Numbers and text 1">
  <p:cSld name="CUSTOM_3_1">
    <p:spTree>
      <p:nvGrpSpPr>
        <p:cNvPr id="300" name="Shape 300"/>
        <p:cNvGrpSpPr/>
        <p:nvPr/>
      </p:nvGrpSpPr>
      <p:grpSpPr>
        <a:xfrm>
          <a:off x="0" y="0"/>
          <a:ext cx="0" cy="0"/>
          <a:chOff x="0" y="0"/>
          <a:chExt cx="0" cy="0"/>
        </a:xfrm>
      </p:grpSpPr>
      <p:sp>
        <p:nvSpPr>
          <p:cNvPr id="301" name="Google Shape;301;p29"/>
          <p:cNvSpPr txBox="1"/>
          <p:nvPr>
            <p:ph idx="1" type="subTitle"/>
          </p:nvPr>
        </p:nvSpPr>
        <p:spPr>
          <a:xfrm>
            <a:off x="900022" y="4035117"/>
            <a:ext cx="2099700" cy="577800"/>
          </a:xfrm>
          <a:prstGeom prst="rect">
            <a:avLst/>
          </a:prstGeom>
          <a:noFill/>
        </p:spPr>
        <p:txBody>
          <a:bodyPr anchorCtr="0" anchor="t" bIns="91425" lIns="91425" spcFirstLastPara="1" rIns="91425" wrap="square" tIns="91425">
            <a:noAutofit/>
          </a:bodyPr>
          <a:lstStyle>
            <a:lvl1pPr lvl="0" rtl="0" algn="ctr">
              <a:lnSpc>
                <a:spcPct val="100000"/>
              </a:lnSpc>
              <a:spcBef>
                <a:spcPts val="0"/>
              </a:spcBef>
              <a:spcAft>
                <a:spcPts val="0"/>
              </a:spcAft>
              <a:buSzPts val="14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302" name="Google Shape;302;p29"/>
          <p:cNvSpPr txBox="1"/>
          <p:nvPr>
            <p:ph hasCustomPrompt="1" type="title"/>
          </p:nvPr>
        </p:nvSpPr>
        <p:spPr>
          <a:xfrm>
            <a:off x="1060672" y="2779713"/>
            <a:ext cx="1778400" cy="456000"/>
          </a:xfrm>
          <a:prstGeom prst="rect">
            <a:avLst/>
          </a:prstGeom>
          <a:noFill/>
          <a:effectLst>
            <a:outerShdw rotWithShape="0" algn="bl" dir="10500000" dist="28575">
              <a:schemeClr val="dk2"/>
            </a:outerShdw>
          </a:effectLst>
        </p:spPr>
        <p:txBody>
          <a:bodyPr anchorCtr="0" anchor="ctr" bIns="91425" lIns="91425" spcFirstLastPara="1" rIns="91425" wrap="square" tIns="91425">
            <a:noAutofit/>
          </a:bodyPr>
          <a:lstStyle>
            <a:lvl1pPr lvl="0" rtl="0" algn="ctr">
              <a:spcBef>
                <a:spcPts val="0"/>
              </a:spcBef>
              <a:spcAft>
                <a:spcPts val="0"/>
              </a:spcAft>
              <a:buSzPts val="4000"/>
              <a:buNone/>
              <a:defRPr sz="2500"/>
            </a:lvl1pPr>
            <a:lvl2pPr lvl="1" rtl="0" algn="ctr">
              <a:spcBef>
                <a:spcPts val="0"/>
              </a:spcBef>
              <a:spcAft>
                <a:spcPts val="0"/>
              </a:spcAft>
              <a:buSzPts val="4000"/>
              <a:buNone/>
              <a:defRPr sz="4000"/>
            </a:lvl2pPr>
            <a:lvl3pPr lvl="2" rtl="0" algn="ctr">
              <a:spcBef>
                <a:spcPts val="0"/>
              </a:spcBef>
              <a:spcAft>
                <a:spcPts val="0"/>
              </a:spcAft>
              <a:buSzPts val="4000"/>
              <a:buNone/>
              <a:defRPr sz="4000"/>
            </a:lvl3pPr>
            <a:lvl4pPr lvl="3" rtl="0" algn="ctr">
              <a:spcBef>
                <a:spcPts val="0"/>
              </a:spcBef>
              <a:spcAft>
                <a:spcPts val="0"/>
              </a:spcAft>
              <a:buSzPts val="4000"/>
              <a:buNone/>
              <a:defRPr sz="4000"/>
            </a:lvl4pPr>
            <a:lvl5pPr lvl="4" rtl="0" algn="ctr">
              <a:spcBef>
                <a:spcPts val="0"/>
              </a:spcBef>
              <a:spcAft>
                <a:spcPts val="0"/>
              </a:spcAft>
              <a:buSzPts val="4000"/>
              <a:buNone/>
              <a:defRPr sz="4000"/>
            </a:lvl5pPr>
            <a:lvl6pPr lvl="5" rtl="0" algn="ctr">
              <a:spcBef>
                <a:spcPts val="0"/>
              </a:spcBef>
              <a:spcAft>
                <a:spcPts val="0"/>
              </a:spcAft>
              <a:buSzPts val="4000"/>
              <a:buNone/>
              <a:defRPr sz="4000"/>
            </a:lvl6pPr>
            <a:lvl7pPr lvl="6" rtl="0" algn="ctr">
              <a:spcBef>
                <a:spcPts val="0"/>
              </a:spcBef>
              <a:spcAft>
                <a:spcPts val="0"/>
              </a:spcAft>
              <a:buSzPts val="4000"/>
              <a:buNone/>
              <a:defRPr sz="4000"/>
            </a:lvl7pPr>
            <a:lvl8pPr lvl="7" rtl="0" algn="ctr">
              <a:spcBef>
                <a:spcPts val="0"/>
              </a:spcBef>
              <a:spcAft>
                <a:spcPts val="0"/>
              </a:spcAft>
              <a:buSzPts val="4000"/>
              <a:buNone/>
              <a:defRPr sz="4000"/>
            </a:lvl8pPr>
            <a:lvl9pPr lvl="8" rtl="0" algn="ctr">
              <a:spcBef>
                <a:spcPts val="0"/>
              </a:spcBef>
              <a:spcAft>
                <a:spcPts val="0"/>
              </a:spcAft>
              <a:buSzPts val="4000"/>
              <a:buNone/>
              <a:defRPr sz="4000"/>
            </a:lvl9pPr>
          </a:lstStyle>
          <a:p>
            <a:r>
              <a:t>xx%</a:t>
            </a:r>
          </a:p>
        </p:txBody>
      </p:sp>
      <p:sp>
        <p:nvSpPr>
          <p:cNvPr id="303" name="Google Shape;303;p29"/>
          <p:cNvSpPr txBox="1"/>
          <p:nvPr>
            <p:ph idx="2" type="subTitle"/>
          </p:nvPr>
        </p:nvSpPr>
        <p:spPr>
          <a:xfrm>
            <a:off x="3522150" y="4035100"/>
            <a:ext cx="2099700" cy="577800"/>
          </a:xfrm>
          <a:prstGeom prst="rect">
            <a:avLst/>
          </a:prstGeom>
          <a:noFill/>
        </p:spPr>
        <p:txBody>
          <a:bodyPr anchorCtr="0" anchor="t" bIns="91425" lIns="91425" spcFirstLastPara="1" rIns="91425" wrap="square" tIns="91425">
            <a:noAutofit/>
          </a:bodyPr>
          <a:lstStyle>
            <a:lvl1pPr lvl="0" rtl="0" algn="ctr">
              <a:lnSpc>
                <a:spcPct val="100000"/>
              </a:lnSpc>
              <a:spcBef>
                <a:spcPts val="0"/>
              </a:spcBef>
              <a:spcAft>
                <a:spcPts val="0"/>
              </a:spcAft>
              <a:buSzPts val="14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304" name="Google Shape;304;p29"/>
          <p:cNvSpPr txBox="1"/>
          <p:nvPr>
            <p:ph hasCustomPrompt="1" idx="3" type="title"/>
          </p:nvPr>
        </p:nvSpPr>
        <p:spPr>
          <a:xfrm>
            <a:off x="3682800" y="2779713"/>
            <a:ext cx="1778400" cy="456000"/>
          </a:xfrm>
          <a:prstGeom prst="rect">
            <a:avLst/>
          </a:prstGeom>
          <a:noFill/>
          <a:effectLst>
            <a:outerShdw rotWithShape="0" algn="bl" dist="28575">
              <a:schemeClr val="lt2"/>
            </a:outerShdw>
          </a:effectLst>
        </p:spPr>
        <p:txBody>
          <a:bodyPr anchorCtr="0" anchor="ctr" bIns="91425" lIns="91425" spcFirstLastPara="1" rIns="91425" wrap="square" tIns="91425">
            <a:noAutofit/>
          </a:bodyPr>
          <a:lstStyle>
            <a:lvl1pPr lvl="0" rtl="0" algn="ctr">
              <a:spcBef>
                <a:spcPts val="0"/>
              </a:spcBef>
              <a:spcAft>
                <a:spcPts val="0"/>
              </a:spcAft>
              <a:buSzPts val="4000"/>
              <a:buNone/>
              <a:defRPr sz="2500"/>
            </a:lvl1pPr>
            <a:lvl2pPr lvl="1" rtl="0" algn="ctr">
              <a:spcBef>
                <a:spcPts val="0"/>
              </a:spcBef>
              <a:spcAft>
                <a:spcPts val="0"/>
              </a:spcAft>
              <a:buSzPts val="4000"/>
              <a:buNone/>
              <a:defRPr sz="4000"/>
            </a:lvl2pPr>
            <a:lvl3pPr lvl="2" rtl="0" algn="ctr">
              <a:spcBef>
                <a:spcPts val="0"/>
              </a:spcBef>
              <a:spcAft>
                <a:spcPts val="0"/>
              </a:spcAft>
              <a:buSzPts val="4000"/>
              <a:buNone/>
              <a:defRPr sz="4000"/>
            </a:lvl3pPr>
            <a:lvl4pPr lvl="3" rtl="0" algn="ctr">
              <a:spcBef>
                <a:spcPts val="0"/>
              </a:spcBef>
              <a:spcAft>
                <a:spcPts val="0"/>
              </a:spcAft>
              <a:buSzPts val="4000"/>
              <a:buNone/>
              <a:defRPr sz="4000"/>
            </a:lvl4pPr>
            <a:lvl5pPr lvl="4" rtl="0" algn="ctr">
              <a:spcBef>
                <a:spcPts val="0"/>
              </a:spcBef>
              <a:spcAft>
                <a:spcPts val="0"/>
              </a:spcAft>
              <a:buSzPts val="4000"/>
              <a:buNone/>
              <a:defRPr sz="4000"/>
            </a:lvl5pPr>
            <a:lvl6pPr lvl="5" rtl="0" algn="ctr">
              <a:spcBef>
                <a:spcPts val="0"/>
              </a:spcBef>
              <a:spcAft>
                <a:spcPts val="0"/>
              </a:spcAft>
              <a:buSzPts val="4000"/>
              <a:buNone/>
              <a:defRPr sz="4000"/>
            </a:lvl6pPr>
            <a:lvl7pPr lvl="6" rtl="0" algn="ctr">
              <a:spcBef>
                <a:spcPts val="0"/>
              </a:spcBef>
              <a:spcAft>
                <a:spcPts val="0"/>
              </a:spcAft>
              <a:buSzPts val="4000"/>
              <a:buNone/>
              <a:defRPr sz="4000"/>
            </a:lvl7pPr>
            <a:lvl8pPr lvl="7" rtl="0" algn="ctr">
              <a:spcBef>
                <a:spcPts val="0"/>
              </a:spcBef>
              <a:spcAft>
                <a:spcPts val="0"/>
              </a:spcAft>
              <a:buSzPts val="4000"/>
              <a:buNone/>
              <a:defRPr sz="4000"/>
            </a:lvl8pPr>
            <a:lvl9pPr lvl="8" rtl="0" algn="ctr">
              <a:spcBef>
                <a:spcPts val="0"/>
              </a:spcBef>
              <a:spcAft>
                <a:spcPts val="0"/>
              </a:spcAft>
              <a:buSzPts val="4000"/>
              <a:buNone/>
              <a:defRPr sz="4000"/>
            </a:lvl9pPr>
          </a:lstStyle>
          <a:p>
            <a:r>
              <a:t>xx%</a:t>
            </a:r>
          </a:p>
        </p:txBody>
      </p:sp>
      <p:sp>
        <p:nvSpPr>
          <p:cNvPr id="305" name="Google Shape;305;p29"/>
          <p:cNvSpPr txBox="1"/>
          <p:nvPr>
            <p:ph idx="4" type="subTitle"/>
          </p:nvPr>
        </p:nvSpPr>
        <p:spPr>
          <a:xfrm>
            <a:off x="6144278" y="4035117"/>
            <a:ext cx="2099700" cy="577800"/>
          </a:xfrm>
          <a:prstGeom prst="rect">
            <a:avLst/>
          </a:prstGeom>
          <a:noFill/>
        </p:spPr>
        <p:txBody>
          <a:bodyPr anchorCtr="0" anchor="t" bIns="91425" lIns="91425" spcFirstLastPara="1" rIns="91425" wrap="square" tIns="91425">
            <a:noAutofit/>
          </a:bodyPr>
          <a:lstStyle>
            <a:lvl1pPr lvl="0" rtl="0" algn="ctr">
              <a:lnSpc>
                <a:spcPct val="100000"/>
              </a:lnSpc>
              <a:spcBef>
                <a:spcPts val="0"/>
              </a:spcBef>
              <a:spcAft>
                <a:spcPts val="0"/>
              </a:spcAft>
              <a:buSzPts val="14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306" name="Google Shape;306;p29"/>
          <p:cNvSpPr txBox="1"/>
          <p:nvPr>
            <p:ph hasCustomPrompt="1" idx="5" type="title"/>
          </p:nvPr>
        </p:nvSpPr>
        <p:spPr>
          <a:xfrm>
            <a:off x="6304928" y="2779713"/>
            <a:ext cx="1778400" cy="456000"/>
          </a:xfrm>
          <a:prstGeom prst="rect">
            <a:avLst/>
          </a:prstGeom>
          <a:noFill/>
          <a:effectLst>
            <a:outerShdw rotWithShape="0" algn="bl" dir="11040000" dist="28575">
              <a:schemeClr val="dk2"/>
            </a:outerShdw>
          </a:effectLst>
        </p:spPr>
        <p:txBody>
          <a:bodyPr anchorCtr="0" anchor="ctr" bIns="91425" lIns="91425" spcFirstLastPara="1" rIns="91425" wrap="square" tIns="91425">
            <a:noAutofit/>
          </a:bodyPr>
          <a:lstStyle>
            <a:lvl1pPr lvl="0" rtl="0" algn="ctr">
              <a:spcBef>
                <a:spcPts val="0"/>
              </a:spcBef>
              <a:spcAft>
                <a:spcPts val="0"/>
              </a:spcAft>
              <a:buSzPts val="4000"/>
              <a:buNone/>
              <a:defRPr sz="2500"/>
            </a:lvl1pPr>
            <a:lvl2pPr lvl="1" rtl="0" algn="ctr">
              <a:spcBef>
                <a:spcPts val="0"/>
              </a:spcBef>
              <a:spcAft>
                <a:spcPts val="0"/>
              </a:spcAft>
              <a:buSzPts val="4000"/>
              <a:buNone/>
              <a:defRPr sz="4000"/>
            </a:lvl2pPr>
            <a:lvl3pPr lvl="2" rtl="0" algn="ctr">
              <a:spcBef>
                <a:spcPts val="0"/>
              </a:spcBef>
              <a:spcAft>
                <a:spcPts val="0"/>
              </a:spcAft>
              <a:buSzPts val="4000"/>
              <a:buNone/>
              <a:defRPr sz="4000"/>
            </a:lvl3pPr>
            <a:lvl4pPr lvl="3" rtl="0" algn="ctr">
              <a:spcBef>
                <a:spcPts val="0"/>
              </a:spcBef>
              <a:spcAft>
                <a:spcPts val="0"/>
              </a:spcAft>
              <a:buSzPts val="4000"/>
              <a:buNone/>
              <a:defRPr sz="4000"/>
            </a:lvl4pPr>
            <a:lvl5pPr lvl="4" rtl="0" algn="ctr">
              <a:spcBef>
                <a:spcPts val="0"/>
              </a:spcBef>
              <a:spcAft>
                <a:spcPts val="0"/>
              </a:spcAft>
              <a:buSzPts val="4000"/>
              <a:buNone/>
              <a:defRPr sz="4000"/>
            </a:lvl5pPr>
            <a:lvl6pPr lvl="5" rtl="0" algn="ctr">
              <a:spcBef>
                <a:spcPts val="0"/>
              </a:spcBef>
              <a:spcAft>
                <a:spcPts val="0"/>
              </a:spcAft>
              <a:buSzPts val="4000"/>
              <a:buNone/>
              <a:defRPr sz="4000"/>
            </a:lvl6pPr>
            <a:lvl7pPr lvl="6" rtl="0" algn="ctr">
              <a:spcBef>
                <a:spcPts val="0"/>
              </a:spcBef>
              <a:spcAft>
                <a:spcPts val="0"/>
              </a:spcAft>
              <a:buSzPts val="4000"/>
              <a:buNone/>
              <a:defRPr sz="4000"/>
            </a:lvl7pPr>
            <a:lvl8pPr lvl="7" rtl="0" algn="ctr">
              <a:spcBef>
                <a:spcPts val="0"/>
              </a:spcBef>
              <a:spcAft>
                <a:spcPts val="0"/>
              </a:spcAft>
              <a:buSzPts val="4000"/>
              <a:buNone/>
              <a:defRPr sz="4000"/>
            </a:lvl8pPr>
            <a:lvl9pPr lvl="8" rtl="0" algn="ctr">
              <a:spcBef>
                <a:spcPts val="0"/>
              </a:spcBef>
              <a:spcAft>
                <a:spcPts val="0"/>
              </a:spcAft>
              <a:buSzPts val="4000"/>
              <a:buNone/>
              <a:defRPr sz="4000"/>
            </a:lvl9pPr>
          </a:lstStyle>
          <a:p>
            <a:r>
              <a:t>xx%</a:t>
            </a:r>
          </a:p>
        </p:txBody>
      </p:sp>
      <p:sp>
        <p:nvSpPr>
          <p:cNvPr id="307" name="Google Shape;307;p29"/>
          <p:cNvSpPr txBox="1"/>
          <p:nvPr>
            <p:ph idx="6" type="subTitle"/>
          </p:nvPr>
        </p:nvSpPr>
        <p:spPr>
          <a:xfrm>
            <a:off x="900022" y="3414812"/>
            <a:ext cx="2099700" cy="456000"/>
          </a:xfrm>
          <a:prstGeom prst="rect">
            <a:avLst/>
          </a:prstGeom>
          <a:noFill/>
        </p:spPr>
        <p:txBody>
          <a:bodyPr anchorCtr="0" anchor="ctr" bIns="91425" lIns="91425" spcFirstLastPara="1" rIns="91425" wrap="square" tIns="91425">
            <a:noAutofit/>
          </a:bodyPr>
          <a:lstStyle>
            <a:lvl1pPr lvl="0" rtl="0" algn="ctr">
              <a:spcBef>
                <a:spcPts val="0"/>
              </a:spcBef>
              <a:spcAft>
                <a:spcPts val="0"/>
              </a:spcAft>
              <a:buSzPts val="2400"/>
              <a:buNone/>
              <a:defRPr sz="2000">
                <a:solidFill>
                  <a:schemeClr val="dk1"/>
                </a:solidFill>
                <a:latin typeface="Dela Gothic One"/>
                <a:ea typeface="Dela Gothic One"/>
                <a:cs typeface="Dela Gothic One"/>
                <a:sym typeface="Dela Gothic One"/>
              </a:defRPr>
            </a:lvl1pPr>
            <a:lvl2pPr lvl="1" rtl="0">
              <a:spcBef>
                <a:spcPts val="0"/>
              </a:spcBef>
              <a:spcAft>
                <a:spcPts val="0"/>
              </a:spcAft>
              <a:buSzPts val="2400"/>
              <a:buNone/>
              <a:defRPr i="1" sz="2400"/>
            </a:lvl2pPr>
            <a:lvl3pPr lvl="2" rtl="0">
              <a:spcBef>
                <a:spcPts val="0"/>
              </a:spcBef>
              <a:spcAft>
                <a:spcPts val="0"/>
              </a:spcAft>
              <a:buSzPts val="2400"/>
              <a:buNone/>
              <a:defRPr i="1" sz="2400"/>
            </a:lvl3pPr>
            <a:lvl4pPr lvl="3" rtl="0">
              <a:spcBef>
                <a:spcPts val="0"/>
              </a:spcBef>
              <a:spcAft>
                <a:spcPts val="0"/>
              </a:spcAft>
              <a:buSzPts val="2400"/>
              <a:buNone/>
              <a:defRPr i="1" sz="2400"/>
            </a:lvl4pPr>
            <a:lvl5pPr lvl="4" rtl="0">
              <a:spcBef>
                <a:spcPts val="0"/>
              </a:spcBef>
              <a:spcAft>
                <a:spcPts val="0"/>
              </a:spcAft>
              <a:buSzPts val="2400"/>
              <a:buNone/>
              <a:defRPr i="1" sz="2400"/>
            </a:lvl5pPr>
            <a:lvl6pPr lvl="5" rtl="0">
              <a:spcBef>
                <a:spcPts val="0"/>
              </a:spcBef>
              <a:spcAft>
                <a:spcPts val="0"/>
              </a:spcAft>
              <a:buSzPts val="2400"/>
              <a:buNone/>
              <a:defRPr i="1" sz="2400"/>
            </a:lvl6pPr>
            <a:lvl7pPr lvl="6" rtl="0">
              <a:spcBef>
                <a:spcPts val="0"/>
              </a:spcBef>
              <a:spcAft>
                <a:spcPts val="0"/>
              </a:spcAft>
              <a:buSzPts val="2400"/>
              <a:buNone/>
              <a:defRPr i="1" sz="2400"/>
            </a:lvl7pPr>
            <a:lvl8pPr lvl="7" rtl="0">
              <a:spcBef>
                <a:spcPts val="0"/>
              </a:spcBef>
              <a:spcAft>
                <a:spcPts val="0"/>
              </a:spcAft>
              <a:buSzPts val="2400"/>
              <a:buNone/>
              <a:defRPr i="1" sz="2400"/>
            </a:lvl8pPr>
            <a:lvl9pPr lvl="8" rtl="0">
              <a:spcBef>
                <a:spcPts val="0"/>
              </a:spcBef>
              <a:spcAft>
                <a:spcPts val="0"/>
              </a:spcAft>
              <a:buSzPts val="2400"/>
              <a:buNone/>
              <a:defRPr i="1" sz="2400"/>
            </a:lvl9pPr>
          </a:lstStyle>
          <a:p/>
        </p:txBody>
      </p:sp>
      <p:sp>
        <p:nvSpPr>
          <p:cNvPr id="308" name="Google Shape;308;p29"/>
          <p:cNvSpPr txBox="1"/>
          <p:nvPr>
            <p:ph idx="7" type="subTitle"/>
          </p:nvPr>
        </p:nvSpPr>
        <p:spPr>
          <a:xfrm>
            <a:off x="3522150" y="3413989"/>
            <a:ext cx="2099700" cy="456000"/>
          </a:xfrm>
          <a:prstGeom prst="rect">
            <a:avLst/>
          </a:prstGeom>
          <a:noFill/>
        </p:spPr>
        <p:txBody>
          <a:bodyPr anchorCtr="0" anchor="ctr" bIns="91425" lIns="91425" spcFirstLastPara="1" rIns="91425" wrap="square" tIns="91425">
            <a:noAutofit/>
          </a:bodyPr>
          <a:lstStyle>
            <a:lvl1pPr lvl="0" rtl="0" algn="ctr">
              <a:spcBef>
                <a:spcPts val="0"/>
              </a:spcBef>
              <a:spcAft>
                <a:spcPts val="0"/>
              </a:spcAft>
              <a:buSzPts val="2400"/>
              <a:buNone/>
              <a:defRPr sz="2000">
                <a:solidFill>
                  <a:schemeClr val="dk1"/>
                </a:solidFill>
                <a:latin typeface="Dela Gothic One"/>
                <a:ea typeface="Dela Gothic One"/>
                <a:cs typeface="Dela Gothic One"/>
                <a:sym typeface="Dela Gothic One"/>
              </a:defRPr>
            </a:lvl1pPr>
            <a:lvl2pPr lvl="1" rtl="0">
              <a:spcBef>
                <a:spcPts val="0"/>
              </a:spcBef>
              <a:spcAft>
                <a:spcPts val="0"/>
              </a:spcAft>
              <a:buSzPts val="2400"/>
              <a:buNone/>
              <a:defRPr i="1" sz="2400"/>
            </a:lvl2pPr>
            <a:lvl3pPr lvl="2" rtl="0">
              <a:spcBef>
                <a:spcPts val="0"/>
              </a:spcBef>
              <a:spcAft>
                <a:spcPts val="0"/>
              </a:spcAft>
              <a:buSzPts val="2400"/>
              <a:buNone/>
              <a:defRPr i="1" sz="2400"/>
            </a:lvl3pPr>
            <a:lvl4pPr lvl="3" rtl="0">
              <a:spcBef>
                <a:spcPts val="0"/>
              </a:spcBef>
              <a:spcAft>
                <a:spcPts val="0"/>
              </a:spcAft>
              <a:buSzPts val="2400"/>
              <a:buNone/>
              <a:defRPr i="1" sz="2400"/>
            </a:lvl4pPr>
            <a:lvl5pPr lvl="4" rtl="0">
              <a:spcBef>
                <a:spcPts val="0"/>
              </a:spcBef>
              <a:spcAft>
                <a:spcPts val="0"/>
              </a:spcAft>
              <a:buSzPts val="2400"/>
              <a:buNone/>
              <a:defRPr i="1" sz="2400"/>
            </a:lvl5pPr>
            <a:lvl6pPr lvl="5" rtl="0">
              <a:spcBef>
                <a:spcPts val="0"/>
              </a:spcBef>
              <a:spcAft>
                <a:spcPts val="0"/>
              </a:spcAft>
              <a:buSzPts val="2400"/>
              <a:buNone/>
              <a:defRPr i="1" sz="2400"/>
            </a:lvl6pPr>
            <a:lvl7pPr lvl="6" rtl="0">
              <a:spcBef>
                <a:spcPts val="0"/>
              </a:spcBef>
              <a:spcAft>
                <a:spcPts val="0"/>
              </a:spcAft>
              <a:buSzPts val="2400"/>
              <a:buNone/>
              <a:defRPr i="1" sz="2400"/>
            </a:lvl7pPr>
            <a:lvl8pPr lvl="7" rtl="0">
              <a:spcBef>
                <a:spcPts val="0"/>
              </a:spcBef>
              <a:spcAft>
                <a:spcPts val="0"/>
              </a:spcAft>
              <a:buSzPts val="2400"/>
              <a:buNone/>
              <a:defRPr i="1" sz="2400"/>
            </a:lvl8pPr>
            <a:lvl9pPr lvl="8" rtl="0">
              <a:spcBef>
                <a:spcPts val="0"/>
              </a:spcBef>
              <a:spcAft>
                <a:spcPts val="0"/>
              </a:spcAft>
              <a:buSzPts val="2400"/>
              <a:buNone/>
              <a:defRPr i="1" sz="2400"/>
            </a:lvl9pPr>
          </a:lstStyle>
          <a:p/>
        </p:txBody>
      </p:sp>
      <p:sp>
        <p:nvSpPr>
          <p:cNvPr id="309" name="Google Shape;309;p29"/>
          <p:cNvSpPr txBox="1"/>
          <p:nvPr>
            <p:ph idx="8" type="subTitle"/>
          </p:nvPr>
        </p:nvSpPr>
        <p:spPr>
          <a:xfrm>
            <a:off x="6144278" y="3414812"/>
            <a:ext cx="2099700" cy="456000"/>
          </a:xfrm>
          <a:prstGeom prst="rect">
            <a:avLst/>
          </a:prstGeom>
          <a:noFill/>
        </p:spPr>
        <p:txBody>
          <a:bodyPr anchorCtr="0" anchor="ctr" bIns="91425" lIns="91425" spcFirstLastPara="1" rIns="91425" wrap="square" tIns="91425">
            <a:noAutofit/>
          </a:bodyPr>
          <a:lstStyle>
            <a:lvl1pPr lvl="0" rtl="0" algn="ctr">
              <a:spcBef>
                <a:spcPts val="0"/>
              </a:spcBef>
              <a:spcAft>
                <a:spcPts val="0"/>
              </a:spcAft>
              <a:buSzPts val="2400"/>
              <a:buNone/>
              <a:defRPr sz="2000">
                <a:solidFill>
                  <a:schemeClr val="dk1"/>
                </a:solidFill>
                <a:latin typeface="Dela Gothic One"/>
                <a:ea typeface="Dela Gothic One"/>
                <a:cs typeface="Dela Gothic One"/>
                <a:sym typeface="Dela Gothic One"/>
              </a:defRPr>
            </a:lvl1pPr>
            <a:lvl2pPr lvl="1" rtl="0">
              <a:spcBef>
                <a:spcPts val="0"/>
              </a:spcBef>
              <a:spcAft>
                <a:spcPts val="0"/>
              </a:spcAft>
              <a:buSzPts val="2400"/>
              <a:buNone/>
              <a:defRPr i="1" sz="2400"/>
            </a:lvl2pPr>
            <a:lvl3pPr lvl="2" rtl="0">
              <a:spcBef>
                <a:spcPts val="0"/>
              </a:spcBef>
              <a:spcAft>
                <a:spcPts val="0"/>
              </a:spcAft>
              <a:buSzPts val="2400"/>
              <a:buNone/>
              <a:defRPr i="1" sz="2400"/>
            </a:lvl3pPr>
            <a:lvl4pPr lvl="3" rtl="0">
              <a:spcBef>
                <a:spcPts val="0"/>
              </a:spcBef>
              <a:spcAft>
                <a:spcPts val="0"/>
              </a:spcAft>
              <a:buSzPts val="2400"/>
              <a:buNone/>
              <a:defRPr i="1" sz="2400"/>
            </a:lvl4pPr>
            <a:lvl5pPr lvl="4" rtl="0">
              <a:spcBef>
                <a:spcPts val="0"/>
              </a:spcBef>
              <a:spcAft>
                <a:spcPts val="0"/>
              </a:spcAft>
              <a:buSzPts val="2400"/>
              <a:buNone/>
              <a:defRPr i="1" sz="2400"/>
            </a:lvl5pPr>
            <a:lvl6pPr lvl="5" rtl="0">
              <a:spcBef>
                <a:spcPts val="0"/>
              </a:spcBef>
              <a:spcAft>
                <a:spcPts val="0"/>
              </a:spcAft>
              <a:buSzPts val="2400"/>
              <a:buNone/>
              <a:defRPr i="1" sz="2400"/>
            </a:lvl6pPr>
            <a:lvl7pPr lvl="6" rtl="0">
              <a:spcBef>
                <a:spcPts val="0"/>
              </a:spcBef>
              <a:spcAft>
                <a:spcPts val="0"/>
              </a:spcAft>
              <a:buSzPts val="2400"/>
              <a:buNone/>
              <a:defRPr i="1" sz="2400"/>
            </a:lvl7pPr>
            <a:lvl8pPr lvl="7" rtl="0">
              <a:spcBef>
                <a:spcPts val="0"/>
              </a:spcBef>
              <a:spcAft>
                <a:spcPts val="0"/>
              </a:spcAft>
              <a:buSzPts val="2400"/>
              <a:buNone/>
              <a:defRPr i="1" sz="2400"/>
            </a:lvl8pPr>
            <a:lvl9pPr lvl="8" rtl="0">
              <a:spcBef>
                <a:spcPts val="0"/>
              </a:spcBef>
              <a:spcAft>
                <a:spcPts val="0"/>
              </a:spcAft>
              <a:buSzPts val="2400"/>
              <a:buNone/>
              <a:defRPr i="1" sz="2400"/>
            </a:lvl9pPr>
          </a:lstStyle>
          <a:p/>
        </p:txBody>
      </p:sp>
      <p:sp>
        <p:nvSpPr>
          <p:cNvPr id="310" name="Google Shape;310;p29"/>
          <p:cNvSpPr txBox="1"/>
          <p:nvPr>
            <p:ph idx="9" type="ctrTitle"/>
          </p:nvPr>
        </p:nvSpPr>
        <p:spPr>
          <a:xfrm>
            <a:off x="713250" y="393419"/>
            <a:ext cx="7717500" cy="577800"/>
          </a:xfrm>
          <a:prstGeom prst="rect">
            <a:avLst/>
          </a:prstGeom>
          <a:noFill/>
        </p:spPr>
        <p:txBody>
          <a:bodyPr anchorCtr="0" anchor="t" bIns="91425" lIns="91425" spcFirstLastPara="1" rIns="91425" wrap="square" tIns="91425">
            <a:noAutofit/>
          </a:bodyPr>
          <a:lstStyle>
            <a:lvl1pPr lvl="0" rtl="0" algn="ctr">
              <a:spcBef>
                <a:spcPts val="0"/>
              </a:spcBef>
              <a:spcAft>
                <a:spcPts val="0"/>
              </a:spcAft>
              <a:buSzPts val="3000"/>
              <a:buNone/>
              <a:defRPr/>
            </a:lvl1pPr>
            <a:lvl2pPr lvl="1" rtl="0" algn="ctr">
              <a:spcBef>
                <a:spcPts val="0"/>
              </a:spcBef>
              <a:spcAft>
                <a:spcPts val="0"/>
              </a:spcAft>
              <a:buSzPts val="1800"/>
              <a:buNone/>
              <a:defRPr sz="1800"/>
            </a:lvl2pPr>
            <a:lvl3pPr lvl="2" rtl="0" algn="ctr">
              <a:spcBef>
                <a:spcPts val="0"/>
              </a:spcBef>
              <a:spcAft>
                <a:spcPts val="0"/>
              </a:spcAft>
              <a:buSzPts val="1800"/>
              <a:buNone/>
              <a:defRPr sz="1800"/>
            </a:lvl3pPr>
            <a:lvl4pPr lvl="3" rtl="0" algn="ctr">
              <a:spcBef>
                <a:spcPts val="0"/>
              </a:spcBef>
              <a:spcAft>
                <a:spcPts val="0"/>
              </a:spcAft>
              <a:buSzPts val="1800"/>
              <a:buNone/>
              <a:defRPr sz="1800"/>
            </a:lvl4pPr>
            <a:lvl5pPr lvl="4" rtl="0" algn="ctr">
              <a:spcBef>
                <a:spcPts val="0"/>
              </a:spcBef>
              <a:spcAft>
                <a:spcPts val="0"/>
              </a:spcAft>
              <a:buSzPts val="1800"/>
              <a:buNone/>
              <a:defRPr sz="1800"/>
            </a:lvl5pPr>
            <a:lvl6pPr lvl="5" rtl="0" algn="ctr">
              <a:spcBef>
                <a:spcPts val="0"/>
              </a:spcBef>
              <a:spcAft>
                <a:spcPts val="0"/>
              </a:spcAft>
              <a:buSzPts val="1800"/>
              <a:buNone/>
              <a:defRPr sz="1800"/>
            </a:lvl6pPr>
            <a:lvl7pPr lvl="6" rtl="0" algn="ctr">
              <a:spcBef>
                <a:spcPts val="0"/>
              </a:spcBef>
              <a:spcAft>
                <a:spcPts val="0"/>
              </a:spcAft>
              <a:buSzPts val="1800"/>
              <a:buNone/>
              <a:defRPr sz="1800"/>
            </a:lvl7pPr>
            <a:lvl8pPr lvl="7" rtl="0" algn="ctr">
              <a:spcBef>
                <a:spcPts val="0"/>
              </a:spcBef>
              <a:spcAft>
                <a:spcPts val="0"/>
              </a:spcAft>
              <a:buSzPts val="1800"/>
              <a:buNone/>
              <a:defRPr sz="1800"/>
            </a:lvl8pPr>
            <a:lvl9pPr lvl="8" rtl="0" algn="ctr">
              <a:spcBef>
                <a:spcPts val="0"/>
              </a:spcBef>
              <a:spcAft>
                <a:spcPts val="0"/>
              </a:spcAft>
              <a:buSzPts val="1800"/>
              <a:buNone/>
              <a:defRPr sz="1800"/>
            </a:lvl9pPr>
          </a:lstStyle>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hanks">
  <p:cSld name="CUSTOM_6">
    <p:spTree>
      <p:nvGrpSpPr>
        <p:cNvPr id="311" name="Shape 311"/>
        <p:cNvGrpSpPr/>
        <p:nvPr/>
      </p:nvGrpSpPr>
      <p:grpSpPr>
        <a:xfrm>
          <a:off x="0" y="0"/>
          <a:ext cx="0" cy="0"/>
          <a:chOff x="0" y="0"/>
          <a:chExt cx="0" cy="0"/>
        </a:xfrm>
      </p:grpSpPr>
      <p:sp>
        <p:nvSpPr>
          <p:cNvPr id="312" name="Google Shape;312;p30"/>
          <p:cNvSpPr txBox="1"/>
          <p:nvPr>
            <p:ph type="ctrTitle"/>
          </p:nvPr>
        </p:nvSpPr>
        <p:spPr>
          <a:xfrm>
            <a:off x="2209800" y="691000"/>
            <a:ext cx="4724400" cy="844200"/>
          </a:xfrm>
          <a:prstGeom prst="rect">
            <a:avLst/>
          </a:prstGeom>
        </p:spPr>
        <p:txBody>
          <a:bodyPr anchorCtr="0" anchor="ctr" bIns="91425" lIns="91425" spcFirstLastPara="1" rIns="91425" wrap="square" tIns="91425">
            <a:noAutofit/>
          </a:bodyPr>
          <a:lstStyle>
            <a:lvl1pPr lvl="0" rtl="0" algn="ctr">
              <a:lnSpc>
                <a:spcPct val="100000"/>
              </a:lnSpc>
              <a:spcBef>
                <a:spcPts val="0"/>
              </a:spcBef>
              <a:spcAft>
                <a:spcPts val="0"/>
              </a:spcAft>
              <a:buSzPts val="5200"/>
              <a:buNone/>
              <a:defRPr sz="5000"/>
            </a:lvl1pPr>
            <a:lvl2pPr lvl="1" rtl="0" algn="ctr">
              <a:lnSpc>
                <a:spcPct val="100000"/>
              </a:lnSpc>
              <a:spcBef>
                <a:spcPts val="0"/>
              </a:spcBef>
              <a:spcAft>
                <a:spcPts val="0"/>
              </a:spcAft>
              <a:buSzPts val="5200"/>
              <a:buFont typeface="Londrina Solid"/>
              <a:buNone/>
              <a:defRPr sz="5200">
                <a:latin typeface="Londrina Solid"/>
                <a:ea typeface="Londrina Solid"/>
                <a:cs typeface="Londrina Solid"/>
                <a:sym typeface="Londrina Solid"/>
              </a:defRPr>
            </a:lvl2pPr>
            <a:lvl3pPr lvl="2" rtl="0" algn="ctr">
              <a:lnSpc>
                <a:spcPct val="100000"/>
              </a:lnSpc>
              <a:spcBef>
                <a:spcPts val="0"/>
              </a:spcBef>
              <a:spcAft>
                <a:spcPts val="0"/>
              </a:spcAft>
              <a:buSzPts val="5200"/>
              <a:buFont typeface="Londrina Solid"/>
              <a:buNone/>
              <a:defRPr sz="5200">
                <a:latin typeface="Londrina Solid"/>
                <a:ea typeface="Londrina Solid"/>
                <a:cs typeface="Londrina Solid"/>
                <a:sym typeface="Londrina Solid"/>
              </a:defRPr>
            </a:lvl3pPr>
            <a:lvl4pPr lvl="3" rtl="0" algn="ctr">
              <a:lnSpc>
                <a:spcPct val="100000"/>
              </a:lnSpc>
              <a:spcBef>
                <a:spcPts val="0"/>
              </a:spcBef>
              <a:spcAft>
                <a:spcPts val="0"/>
              </a:spcAft>
              <a:buSzPts val="5200"/>
              <a:buFont typeface="Londrina Solid"/>
              <a:buNone/>
              <a:defRPr sz="5200">
                <a:latin typeface="Londrina Solid"/>
                <a:ea typeface="Londrina Solid"/>
                <a:cs typeface="Londrina Solid"/>
                <a:sym typeface="Londrina Solid"/>
              </a:defRPr>
            </a:lvl4pPr>
            <a:lvl5pPr lvl="4" rtl="0" algn="ctr">
              <a:lnSpc>
                <a:spcPct val="100000"/>
              </a:lnSpc>
              <a:spcBef>
                <a:spcPts val="0"/>
              </a:spcBef>
              <a:spcAft>
                <a:spcPts val="0"/>
              </a:spcAft>
              <a:buSzPts val="5200"/>
              <a:buFont typeface="Londrina Solid"/>
              <a:buNone/>
              <a:defRPr sz="5200">
                <a:latin typeface="Londrina Solid"/>
                <a:ea typeface="Londrina Solid"/>
                <a:cs typeface="Londrina Solid"/>
                <a:sym typeface="Londrina Solid"/>
              </a:defRPr>
            </a:lvl5pPr>
            <a:lvl6pPr lvl="5" rtl="0" algn="ctr">
              <a:lnSpc>
                <a:spcPct val="100000"/>
              </a:lnSpc>
              <a:spcBef>
                <a:spcPts val="0"/>
              </a:spcBef>
              <a:spcAft>
                <a:spcPts val="0"/>
              </a:spcAft>
              <a:buSzPts val="5200"/>
              <a:buFont typeface="Londrina Solid"/>
              <a:buNone/>
              <a:defRPr sz="5200">
                <a:latin typeface="Londrina Solid"/>
                <a:ea typeface="Londrina Solid"/>
                <a:cs typeface="Londrina Solid"/>
                <a:sym typeface="Londrina Solid"/>
              </a:defRPr>
            </a:lvl6pPr>
            <a:lvl7pPr lvl="6" rtl="0" algn="ctr">
              <a:lnSpc>
                <a:spcPct val="100000"/>
              </a:lnSpc>
              <a:spcBef>
                <a:spcPts val="0"/>
              </a:spcBef>
              <a:spcAft>
                <a:spcPts val="0"/>
              </a:spcAft>
              <a:buSzPts val="5200"/>
              <a:buFont typeface="Londrina Solid"/>
              <a:buNone/>
              <a:defRPr sz="5200">
                <a:latin typeface="Londrina Solid"/>
                <a:ea typeface="Londrina Solid"/>
                <a:cs typeface="Londrina Solid"/>
                <a:sym typeface="Londrina Solid"/>
              </a:defRPr>
            </a:lvl7pPr>
            <a:lvl8pPr lvl="7" rtl="0" algn="ctr">
              <a:lnSpc>
                <a:spcPct val="100000"/>
              </a:lnSpc>
              <a:spcBef>
                <a:spcPts val="0"/>
              </a:spcBef>
              <a:spcAft>
                <a:spcPts val="0"/>
              </a:spcAft>
              <a:buSzPts val="5200"/>
              <a:buFont typeface="Londrina Solid"/>
              <a:buNone/>
              <a:defRPr sz="5200">
                <a:latin typeface="Londrina Solid"/>
                <a:ea typeface="Londrina Solid"/>
                <a:cs typeface="Londrina Solid"/>
                <a:sym typeface="Londrina Solid"/>
              </a:defRPr>
            </a:lvl8pPr>
            <a:lvl9pPr lvl="8" rtl="0" algn="ctr">
              <a:lnSpc>
                <a:spcPct val="100000"/>
              </a:lnSpc>
              <a:spcBef>
                <a:spcPts val="0"/>
              </a:spcBef>
              <a:spcAft>
                <a:spcPts val="0"/>
              </a:spcAft>
              <a:buSzPts val="5200"/>
              <a:buFont typeface="Londrina Solid"/>
              <a:buNone/>
              <a:defRPr sz="5200">
                <a:latin typeface="Londrina Solid"/>
                <a:ea typeface="Londrina Solid"/>
                <a:cs typeface="Londrina Solid"/>
                <a:sym typeface="Londrina Solid"/>
              </a:defRPr>
            </a:lvl9pPr>
          </a:lstStyle>
          <a:p/>
        </p:txBody>
      </p:sp>
      <p:sp>
        <p:nvSpPr>
          <p:cNvPr id="313" name="Google Shape;313;p30"/>
          <p:cNvSpPr txBox="1"/>
          <p:nvPr>
            <p:ph idx="1" type="subTitle"/>
          </p:nvPr>
        </p:nvSpPr>
        <p:spPr>
          <a:xfrm>
            <a:off x="2209800" y="1614788"/>
            <a:ext cx="4724400" cy="1030200"/>
          </a:xfrm>
          <a:prstGeom prst="rect">
            <a:avLst/>
          </a:prstGeom>
        </p:spPr>
        <p:txBody>
          <a:bodyPr anchorCtr="0" anchor="ctr" bIns="91425" lIns="91425" spcFirstLastPara="1" rIns="91425" wrap="square" tIns="91425">
            <a:noAutofit/>
          </a:bodyPr>
          <a:lstStyle>
            <a:lvl1pPr lvl="0" rtl="0" algn="ctr">
              <a:lnSpc>
                <a:spcPct val="100000"/>
              </a:lnSpc>
              <a:spcBef>
                <a:spcPts val="0"/>
              </a:spcBef>
              <a:spcAft>
                <a:spcPts val="0"/>
              </a:spcAft>
              <a:buSzPts val="2000"/>
              <a:buFont typeface="Poppins Black"/>
              <a:buNone/>
              <a:defRPr sz="2000">
                <a:latin typeface="Poppins Black"/>
                <a:ea typeface="Poppins Black"/>
                <a:cs typeface="Poppins Black"/>
                <a:sym typeface="Poppins Black"/>
              </a:defRPr>
            </a:lvl1pPr>
            <a:lvl2pPr lvl="1" rtl="0">
              <a:lnSpc>
                <a:spcPct val="100000"/>
              </a:lnSpc>
              <a:spcBef>
                <a:spcPts val="0"/>
              </a:spcBef>
              <a:spcAft>
                <a:spcPts val="0"/>
              </a:spcAft>
              <a:buSzPts val="1400"/>
              <a:buFont typeface="Londrina Solid"/>
              <a:buNone/>
              <a:defRPr>
                <a:latin typeface="Londrina Solid"/>
                <a:ea typeface="Londrina Solid"/>
                <a:cs typeface="Londrina Solid"/>
                <a:sym typeface="Londrina Solid"/>
              </a:defRPr>
            </a:lvl2pPr>
            <a:lvl3pPr lvl="2" rtl="0">
              <a:lnSpc>
                <a:spcPct val="100000"/>
              </a:lnSpc>
              <a:spcBef>
                <a:spcPts val="0"/>
              </a:spcBef>
              <a:spcAft>
                <a:spcPts val="0"/>
              </a:spcAft>
              <a:buSzPts val="1400"/>
              <a:buFont typeface="Londrina Solid"/>
              <a:buNone/>
              <a:defRPr>
                <a:latin typeface="Londrina Solid"/>
                <a:ea typeface="Londrina Solid"/>
                <a:cs typeface="Londrina Solid"/>
                <a:sym typeface="Londrina Solid"/>
              </a:defRPr>
            </a:lvl3pPr>
            <a:lvl4pPr lvl="3" rtl="0">
              <a:lnSpc>
                <a:spcPct val="100000"/>
              </a:lnSpc>
              <a:spcBef>
                <a:spcPts val="0"/>
              </a:spcBef>
              <a:spcAft>
                <a:spcPts val="0"/>
              </a:spcAft>
              <a:buSzPts val="1400"/>
              <a:buFont typeface="Londrina Solid"/>
              <a:buNone/>
              <a:defRPr>
                <a:latin typeface="Londrina Solid"/>
                <a:ea typeface="Londrina Solid"/>
                <a:cs typeface="Londrina Solid"/>
                <a:sym typeface="Londrina Solid"/>
              </a:defRPr>
            </a:lvl4pPr>
            <a:lvl5pPr lvl="4" rtl="0">
              <a:lnSpc>
                <a:spcPct val="100000"/>
              </a:lnSpc>
              <a:spcBef>
                <a:spcPts val="0"/>
              </a:spcBef>
              <a:spcAft>
                <a:spcPts val="0"/>
              </a:spcAft>
              <a:buSzPts val="1400"/>
              <a:buFont typeface="Londrina Solid"/>
              <a:buNone/>
              <a:defRPr>
                <a:latin typeface="Londrina Solid"/>
                <a:ea typeface="Londrina Solid"/>
                <a:cs typeface="Londrina Solid"/>
                <a:sym typeface="Londrina Solid"/>
              </a:defRPr>
            </a:lvl5pPr>
            <a:lvl6pPr lvl="5" rtl="0">
              <a:lnSpc>
                <a:spcPct val="100000"/>
              </a:lnSpc>
              <a:spcBef>
                <a:spcPts val="0"/>
              </a:spcBef>
              <a:spcAft>
                <a:spcPts val="0"/>
              </a:spcAft>
              <a:buSzPts val="1400"/>
              <a:buFont typeface="Londrina Solid"/>
              <a:buNone/>
              <a:defRPr>
                <a:latin typeface="Londrina Solid"/>
                <a:ea typeface="Londrina Solid"/>
                <a:cs typeface="Londrina Solid"/>
                <a:sym typeface="Londrina Solid"/>
              </a:defRPr>
            </a:lvl6pPr>
            <a:lvl7pPr lvl="6" rtl="0">
              <a:lnSpc>
                <a:spcPct val="100000"/>
              </a:lnSpc>
              <a:spcBef>
                <a:spcPts val="0"/>
              </a:spcBef>
              <a:spcAft>
                <a:spcPts val="0"/>
              </a:spcAft>
              <a:buSzPts val="1400"/>
              <a:buFont typeface="Londrina Solid"/>
              <a:buNone/>
              <a:defRPr>
                <a:latin typeface="Londrina Solid"/>
                <a:ea typeface="Londrina Solid"/>
                <a:cs typeface="Londrina Solid"/>
                <a:sym typeface="Londrina Solid"/>
              </a:defRPr>
            </a:lvl7pPr>
            <a:lvl8pPr lvl="7" rtl="0">
              <a:lnSpc>
                <a:spcPct val="100000"/>
              </a:lnSpc>
              <a:spcBef>
                <a:spcPts val="0"/>
              </a:spcBef>
              <a:spcAft>
                <a:spcPts val="0"/>
              </a:spcAft>
              <a:buSzPts val="1400"/>
              <a:buFont typeface="Londrina Solid"/>
              <a:buNone/>
              <a:defRPr>
                <a:latin typeface="Londrina Solid"/>
                <a:ea typeface="Londrina Solid"/>
                <a:cs typeface="Londrina Solid"/>
                <a:sym typeface="Londrina Solid"/>
              </a:defRPr>
            </a:lvl8pPr>
            <a:lvl9pPr lvl="8" rtl="0">
              <a:lnSpc>
                <a:spcPct val="100000"/>
              </a:lnSpc>
              <a:spcBef>
                <a:spcPts val="0"/>
              </a:spcBef>
              <a:spcAft>
                <a:spcPts val="0"/>
              </a:spcAft>
              <a:buSzPts val="1400"/>
              <a:buFont typeface="Londrina Solid"/>
              <a:buNone/>
              <a:defRPr>
                <a:latin typeface="Londrina Solid"/>
                <a:ea typeface="Londrina Solid"/>
                <a:cs typeface="Londrina Solid"/>
                <a:sym typeface="Londrina Solid"/>
              </a:defRPr>
            </a:lvl9pPr>
          </a:lstStyle>
          <a:p/>
        </p:txBody>
      </p:sp>
      <p:sp>
        <p:nvSpPr>
          <p:cNvPr id="314" name="Google Shape;314;p30"/>
          <p:cNvSpPr txBox="1"/>
          <p:nvPr/>
        </p:nvSpPr>
        <p:spPr>
          <a:xfrm>
            <a:off x="2028900" y="4105625"/>
            <a:ext cx="5086200" cy="507300"/>
          </a:xfrm>
          <a:prstGeom prst="rect">
            <a:avLst/>
          </a:prstGeom>
          <a:noFill/>
          <a:ln>
            <a:noFill/>
          </a:ln>
        </p:spPr>
        <p:txBody>
          <a:bodyPr anchorCtr="0" anchor="ctr" bIns="91425" lIns="91425" spcFirstLastPara="1" rIns="91425" wrap="square" tIns="91425">
            <a:noAutofit/>
          </a:bodyPr>
          <a:lstStyle/>
          <a:p>
            <a:pPr indent="0" lvl="0" marL="0" rtl="0" algn="ctr">
              <a:lnSpc>
                <a:spcPct val="100000"/>
              </a:lnSpc>
              <a:spcBef>
                <a:spcPts val="300"/>
              </a:spcBef>
              <a:spcAft>
                <a:spcPts val="0"/>
              </a:spcAft>
              <a:buNone/>
            </a:pPr>
            <a:r>
              <a:rPr lang="en" sz="1100">
                <a:solidFill>
                  <a:schemeClr val="lt1"/>
                </a:solidFill>
                <a:latin typeface="Poppins Medium"/>
                <a:ea typeface="Poppins Medium"/>
                <a:cs typeface="Poppins Medium"/>
                <a:sym typeface="Poppins Medium"/>
              </a:rPr>
              <a:t>CREDITS: This presentation template was created by </a:t>
            </a:r>
            <a:r>
              <a:rPr b="1" lang="en" sz="1100">
                <a:solidFill>
                  <a:schemeClr val="lt1"/>
                </a:solidFill>
                <a:uFill>
                  <a:noFill/>
                </a:uFill>
                <a:latin typeface="Poppins"/>
                <a:ea typeface="Poppins"/>
                <a:cs typeface="Poppins"/>
                <a:sym typeface="Poppins"/>
                <a:hlinkClick r:id="rId2">
                  <a:extLst>
                    <a:ext uri="{A12FA001-AC4F-418D-AE19-62706E023703}">
                      <ahyp:hlinkClr val="tx"/>
                    </a:ext>
                  </a:extLst>
                </a:hlinkClick>
              </a:rPr>
              <a:t>Slidesgo</a:t>
            </a:r>
            <a:r>
              <a:rPr lang="en" sz="1100">
                <a:solidFill>
                  <a:schemeClr val="lt1"/>
                </a:solidFill>
                <a:latin typeface="Poppins Medium"/>
                <a:ea typeface="Poppins Medium"/>
                <a:cs typeface="Poppins Medium"/>
                <a:sym typeface="Poppins Medium"/>
              </a:rPr>
              <a:t>, including icons by </a:t>
            </a:r>
            <a:r>
              <a:rPr b="1" lang="en" sz="1100">
                <a:solidFill>
                  <a:schemeClr val="lt1"/>
                </a:solidFill>
                <a:uFill>
                  <a:noFill/>
                </a:uFill>
                <a:latin typeface="Poppins"/>
                <a:ea typeface="Poppins"/>
                <a:cs typeface="Poppins"/>
                <a:sym typeface="Poppins"/>
                <a:hlinkClick r:id="rId3">
                  <a:extLst>
                    <a:ext uri="{A12FA001-AC4F-418D-AE19-62706E023703}">
                      <ahyp:hlinkClr val="tx"/>
                    </a:ext>
                  </a:extLst>
                </a:hlinkClick>
              </a:rPr>
              <a:t>Flaticon</a:t>
            </a:r>
            <a:r>
              <a:rPr lang="en" sz="1100">
                <a:solidFill>
                  <a:schemeClr val="lt1"/>
                </a:solidFill>
                <a:latin typeface="Poppins Medium"/>
                <a:ea typeface="Poppins Medium"/>
                <a:cs typeface="Poppins Medium"/>
                <a:sym typeface="Poppins Medium"/>
              </a:rPr>
              <a:t>, infographics &amp; images by </a:t>
            </a:r>
            <a:r>
              <a:rPr b="1" lang="en" sz="1100">
                <a:solidFill>
                  <a:schemeClr val="lt1"/>
                </a:solidFill>
                <a:uFill>
                  <a:noFill/>
                </a:uFill>
                <a:latin typeface="Poppins"/>
                <a:ea typeface="Poppins"/>
                <a:cs typeface="Poppins"/>
                <a:sym typeface="Poppins"/>
                <a:hlinkClick r:id="rId4">
                  <a:extLst>
                    <a:ext uri="{A12FA001-AC4F-418D-AE19-62706E023703}">
                      <ahyp:hlinkClr val="tx"/>
                    </a:ext>
                  </a:extLst>
                </a:hlinkClick>
              </a:rPr>
              <a:t>Freepik</a:t>
            </a:r>
            <a:r>
              <a:rPr lang="en" sz="1100">
                <a:solidFill>
                  <a:schemeClr val="lt1"/>
                </a:solidFill>
                <a:latin typeface="Poppins Medium"/>
                <a:ea typeface="Poppins Medium"/>
                <a:cs typeface="Poppins Medium"/>
                <a:sym typeface="Poppins Medium"/>
              </a:rPr>
              <a:t> </a:t>
            </a:r>
            <a:endParaRPr sz="1100">
              <a:solidFill>
                <a:schemeClr val="lt1"/>
              </a:solidFill>
              <a:latin typeface="Poppins Medium"/>
              <a:ea typeface="Poppins Medium"/>
              <a:cs typeface="Poppins Medium"/>
              <a:sym typeface="Poppins Medium"/>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5" name="Shape 15"/>
        <p:cNvGrpSpPr/>
        <p:nvPr/>
      </p:nvGrpSpPr>
      <p:grpSpPr>
        <a:xfrm>
          <a:off x="0" y="0"/>
          <a:ext cx="0" cy="0"/>
          <a:chOff x="0" y="0"/>
          <a:chExt cx="0" cy="0"/>
        </a:xfrm>
      </p:grpSpPr>
      <p:sp>
        <p:nvSpPr>
          <p:cNvPr id="16" name="Google Shape;16;p4"/>
          <p:cNvSpPr txBox="1"/>
          <p:nvPr>
            <p:ph idx="1" type="body"/>
          </p:nvPr>
        </p:nvSpPr>
        <p:spPr>
          <a:xfrm>
            <a:off x="1805800" y="1309400"/>
            <a:ext cx="5529900" cy="3303300"/>
          </a:xfrm>
          <a:prstGeom prst="rect">
            <a:avLst/>
          </a:prstGeom>
        </p:spPr>
        <p:txBody>
          <a:bodyPr anchorCtr="0" anchor="t" bIns="91425" lIns="91425" spcFirstLastPara="1" rIns="91425" wrap="square" tIns="91425">
            <a:noAutofit/>
          </a:bodyPr>
          <a:lstStyle>
            <a:lvl1pPr indent="-317500" lvl="0" marL="457200" rtl="0">
              <a:lnSpc>
                <a:spcPct val="100000"/>
              </a:lnSpc>
              <a:spcBef>
                <a:spcPts val="0"/>
              </a:spcBef>
              <a:spcAft>
                <a:spcPts val="0"/>
              </a:spcAft>
              <a:buSzPts val="1400"/>
              <a:buChar char="●"/>
              <a:defRPr/>
            </a:lvl1pPr>
            <a:lvl2pPr indent="-317500" lvl="1" marL="914400" rtl="0">
              <a:spcBef>
                <a:spcPts val="0"/>
              </a:spcBef>
              <a:spcAft>
                <a:spcPts val="0"/>
              </a:spcAft>
              <a:buClr>
                <a:srgbClr val="F8FBFD"/>
              </a:buClr>
              <a:buSzPts val="1400"/>
              <a:buFont typeface="Ubuntu"/>
              <a:buChar char="○"/>
              <a:defRPr sz="1200"/>
            </a:lvl2pPr>
            <a:lvl3pPr indent="-317500" lvl="2" marL="1371600" rtl="0">
              <a:spcBef>
                <a:spcPts val="0"/>
              </a:spcBef>
              <a:spcAft>
                <a:spcPts val="0"/>
              </a:spcAft>
              <a:buClr>
                <a:srgbClr val="F8FBFD"/>
              </a:buClr>
              <a:buSzPts val="1400"/>
              <a:buFont typeface="Ubuntu"/>
              <a:buChar char="■"/>
              <a:defRPr sz="1200"/>
            </a:lvl3pPr>
            <a:lvl4pPr indent="-317500" lvl="3" marL="1828800" rtl="0">
              <a:spcBef>
                <a:spcPts val="0"/>
              </a:spcBef>
              <a:spcAft>
                <a:spcPts val="0"/>
              </a:spcAft>
              <a:buClr>
                <a:srgbClr val="F8FBFD"/>
              </a:buClr>
              <a:buSzPts val="1400"/>
              <a:buFont typeface="Ubuntu"/>
              <a:buChar char="●"/>
              <a:defRPr sz="1200"/>
            </a:lvl4pPr>
            <a:lvl5pPr indent="-317500" lvl="4" marL="2286000" rtl="0">
              <a:spcBef>
                <a:spcPts val="0"/>
              </a:spcBef>
              <a:spcAft>
                <a:spcPts val="0"/>
              </a:spcAft>
              <a:buClr>
                <a:srgbClr val="F8FBFD"/>
              </a:buClr>
              <a:buSzPts val="1400"/>
              <a:buFont typeface="Ubuntu"/>
              <a:buChar char="○"/>
              <a:defRPr sz="1200"/>
            </a:lvl5pPr>
            <a:lvl6pPr indent="-317500" lvl="5" marL="2743200" rtl="0">
              <a:spcBef>
                <a:spcPts val="0"/>
              </a:spcBef>
              <a:spcAft>
                <a:spcPts val="0"/>
              </a:spcAft>
              <a:buClr>
                <a:srgbClr val="F8FBFD"/>
              </a:buClr>
              <a:buSzPts val="1400"/>
              <a:buFont typeface="Ubuntu"/>
              <a:buChar char="■"/>
              <a:defRPr sz="1200"/>
            </a:lvl6pPr>
            <a:lvl7pPr indent="-317500" lvl="6" marL="3200400" rtl="0">
              <a:spcBef>
                <a:spcPts val="0"/>
              </a:spcBef>
              <a:spcAft>
                <a:spcPts val="0"/>
              </a:spcAft>
              <a:buClr>
                <a:srgbClr val="F8FBFD"/>
              </a:buClr>
              <a:buSzPts val="1400"/>
              <a:buFont typeface="Ubuntu"/>
              <a:buChar char="●"/>
              <a:defRPr sz="1200"/>
            </a:lvl7pPr>
            <a:lvl8pPr indent="-317500" lvl="7" marL="3657600" rtl="0">
              <a:spcBef>
                <a:spcPts val="0"/>
              </a:spcBef>
              <a:spcAft>
                <a:spcPts val="0"/>
              </a:spcAft>
              <a:buClr>
                <a:srgbClr val="F8FBFD"/>
              </a:buClr>
              <a:buSzPts val="1400"/>
              <a:buFont typeface="Ubuntu"/>
              <a:buChar char="○"/>
              <a:defRPr sz="1200"/>
            </a:lvl8pPr>
            <a:lvl9pPr indent="-317500" lvl="8" marL="4114800" rtl="0">
              <a:spcBef>
                <a:spcPts val="0"/>
              </a:spcBef>
              <a:spcAft>
                <a:spcPts val="0"/>
              </a:spcAft>
              <a:buClr>
                <a:srgbClr val="F8FBFD"/>
              </a:buClr>
              <a:buSzPts val="1400"/>
              <a:buFont typeface="Ubuntu"/>
              <a:buChar char="■"/>
              <a:defRPr sz="1200"/>
            </a:lvl9pPr>
          </a:lstStyle>
          <a:p/>
        </p:txBody>
      </p:sp>
      <p:sp>
        <p:nvSpPr>
          <p:cNvPr id="17" name="Google Shape;17;p4"/>
          <p:cNvSpPr txBox="1"/>
          <p:nvPr>
            <p:ph type="ctrTitle"/>
          </p:nvPr>
        </p:nvSpPr>
        <p:spPr>
          <a:xfrm>
            <a:off x="713250" y="393419"/>
            <a:ext cx="7717500" cy="577800"/>
          </a:xfrm>
          <a:prstGeom prst="rect">
            <a:avLst/>
          </a:prstGeom>
          <a:noFill/>
        </p:spPr>
        <p:txBody>
          <a:bodyPr anchorCtr="0" anchor="t" bIns="91425" lIns="91425" spcFirstLastPara="1" rIns="91425" wrap="square" tIns="91425">
            <a:noAutofit/>
          </a:bodyPr>
          <a:lstStyle>
            <a:lvl1pPr lvl="0" rtl="0" algn="ctr">
              <a:spcBef>
                <a:spcPts val="0"/>
              </a:spcBef>
              <a:spcAft>
                <a:spcPts val="0"/>
              </a:spcAft>
              <a:buSzPts val="3000"/>
              <a:buNone/>
              <a:defRPr/>
            </a:lvl1pPr>
            <a:lvl2pPr lvl="1" rtl="0" algn="ctr">
              <a:spcBef>
                <a:spcPts val="0"/>
              </a:spcBef>
              <a:spcAft>
                <a:spcPts val="0"/>
              </a:spcAft>
              <a:buSzPts val="1800"/>
              <a:buNone/>
              <a:defRPr sz="1800"/>
            </a:lvl2pPr>
            <a:lvl3pPr lvl="2" rtl="0" algn="ctr">
              <a:spcBef>
                <a:spcPts val="0"/>
              </a:spcBef>
              <a:spcAft>
                <a:spcPts val="0"/>
              </a:spcAft>
              <a:buSzPts val="1800"/>
              <a:buNone/>
              <a:defRPr sz="1800"/>
            </a:lvl3pPr>
            <a:lvl4pPr lvl="3" rtl="0" algn="ctr">
              <a:spcBef>
                <a:spcPts val="0"/>
              </a:spcBef>
              <a:spcAft>
                <a:spcPts val="0"/>
              </a:spcAft>
              <a:buSzPts val="1800"/>
              <a:buNone/>
              <a:defRPr sz="1800"/>
            </a:lvl4pPr>
            <a:lvl5pPr lvl="4" rtl="0" algn="ctr">
              <a:spcBef>
                <a:spcPts val="0"/>
              </a:spcBef>
              <a:spcAft>
                <a:spcPts val="0"/>
              </a:spcAft>
              <a:buSzPts val="1800"/>
              <a:buNone/>
              <a:defRPr sz="1800"/>
            </a:lvl5pPr>
            <a:lvl6pPr lvl="5" rtl="0" algn="ctr">
              <a:spcBef>
                <a:spcPts val="0"/>
              </a:spcBef>
              <a:spcAft>
                <a:spcPts val="0"/>
              </a:spcAft>
              <a:buSzPts val="1800"/>
              <a:buNone/>
              <a:defRPr sz="1800"/>
            </a:lvl6pPr>
            <a:lvl7pPr lvl="6" rtl="0" algn="ctr">
              <a:spcBef>
                <a:spcPts val="0"/>
              </a:spcBef>
              <a:spcAft>
                <a:spcPts val="0"/>
              </a:spcAft>
              <a:buSzPts val="1800"/>
              <a:buNone/>
              <a:defRPr sz="1800"/>
            </a:lvl7pPr>
            <a:lvl8pPr lvl="7" rtl="0" algn="ctr">
              <a:spcBef>
                <a:spcPts val="0"/>
              </a:spcBef>
              <a:spcAft>
                <a:spcPts val="0"/>
              </a:spcAft>
              <a:buSzPts val="1800"/>
              <a:buNone/>
              <a:defRPr sz="1800"/>
            </a:lvl8pPr>
            <a:lvl9pPr lvl="8" rtl="0" algn="ctr">
              <a:spcBef>
                <a:spcPts val="0"/>
              </a:spcBef>
              <a:spcAft>
                <a:spcPts val="0"/>
              </a:spcAft>
              <a:buSzPts val="1800"/>
              <a:buNone/>
              <a:defRPr sz="1800"/>
            </a:lvl9pPr>
          </a:lstStyle>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ackground">
  <p:cSld name="CUSTOM_7">
    <p:spTree>
      <p:nvGrpSpPr>
        <p:cNvPr id="315" name="Shape 315"/>
        <p:cNvGrpSpPr/>
        <p:nvPr/>
      </p:nvGrpSpPr>
      <p:grpSpPr>
        <a:xfrm>
          <a:off x="0" y="0"/>
          <a:ext cx="0" cy="0"/>
          <a:chOff x="0" y="0"/>
          <a:chExt cx="0" cy="0"/>
        </a:xfrm>
      </p:grpSpPr>
      <p:grpSp>
        <p:nvGrpSpPr>
          <p:cNvPr id="316" name="Google Shape;316;p31"/>
          <p:cNvGrpSpPr/>
          <p:nvPr/>
        </p:nvGrpSpPr>
        <p:grpSpPr>
          <a:xfrm>
            <a:off x="7461871" y="557802"/>
            <a:ext cx="1270932" cy="1056686"/>
            <a:chOff x="1712550" y="849650"/>
            <a:chExt cx="921700" cy="766325"/>
          </a:xfrm>
        </p:grpSpPr>
        <p:sp>
          <p:nvSpPr>
            <p:cNvPr id="317" name="Google Shape;317;p31"/>
            <p:cNvSpPr/>
            <p:nvPr/>
          </p:nvSpPr>
          <p:spPr>
            <a:xfrm>
              <a:off x="1761425" y="849650"/>
              <a:ext cx="766950" cy="766325"/>
            </a:xfrm>
            <a:custGeom>
              <a:rect b="b" l="l" r="r" t="t"/>
              <a:pathLst>
                <a:path extrusionOk="0" h="30653" w="30678">
                  <a:moveTo>
                    <a:pt x="9574" y="7644"/>
                  </a:moveTo>
                  <a:cubicBezTo>
                    <a:pt x="11003" y="7644"/>
                    <a:pt x="12156" y="9399"/>
                    <a:pt x="12156" y="11554"/>
                  </a:cubicBezTo>
                  <a:cubicBezTo>
                    <a:pt x="12156" y="13685"/>
                    <a:pt x="11003" y="15439"/>
                    <a:pt x="9574" y="15439"/>
                  </a:cubicBezTo>
                  <a:cubicBezTo>
                    <a:pt x="8146" y="15439"/>
                    <a:pt x="6993" y="13685"/>
                    <a:pt x="6993" y="11554"/>
                  </a:cubicBezTo>
                  <a:cubicBezTo>
                    <a:pt x="6993" y="9399"/>
                    <a:pt x="8146" y="7644"/>
                    <a:pt x="9574" y="7644"/>
                  </a:cubicBezTo>
                  <a:close/>
                  <a:moveTo>
                    <a:pt x="21078" y="7644"/>
                  </a:moveTo>
                  <a:cubicBezTo>
                    <a:pt x="22507" y="7644"/>
                    <a:pt x="23659" y="9399"/>
                    <a:pt x="23659" y="11554"/>
                  </a:cubicBezTo>
                  <a:cubicBezTo>
                    <a:pt x="23659" y="13685"/>
                    <a:pt x="22507" y="15439"/>
                    <a:pt x="21078" y="15439"/>
                  </a:cubicBezTo>
                  <a:cubicBezTo>
                    <a:pt x="19649" y="15439"/>
                    <a:pt x="18497" y="13685"/>
                    <a:pt x="18497" y="11554"/>
                  </a:cubicBezTo>
                  <a:cubicBezTo>
                    <a:pt x="18497" y="9399"/>
                    <a:pt x="19649" y="7644"/>
                    <a:pt x="21078" y="7644"/>
                  </a:cubicBezTo>
                  <a:close/>
                  <a:moveTo>
                    <a:pt x="15339" y="17845"/>
                  </a:moveTo>
                  <a:cubicBezTo>
                    <a:pt x="18421" y="17845"/>
                    <a:pt x="20953" y="20101"/>
                    <a:pt x="20953" y="22883"/>
                  </a:cubicBezTo>
                  <a:cubicBezTo>
                    <a:pt x="20953" y="25665"/>
                    <a:pt x="18421" y="27920"/>
                    <a:pt x="15339" y="27920"/>
                  </a:cubicBezTo>
                  <a:cubicBezTo>
                    <a:pt x="12231" y="27920"/>
                    <a:pt x="9700" y="25665"/>
                    <a:pt x="9700" y="22883"/>
                  </a:cubicBezTo>
                  <a:cubicBezTo>
                    <a:pt x="9700" y="20101"/>
                    <a:pt x="12231" y="17845"/>
                    <a:pt x="15339" y="17845"/>
                  </a:cubicBezTo>
                  <a:close/>
                  <a:moveTo>
                    <a:pt x="15339" y="0"/>
                  </a:moveTo>
                  <a:cubicBezTo>
                    <a:pt x="6867" y="0"/>
                    <a:pt x="0" y="6867"/>
                    <a:pt x="0" y="15339"/>
                  </a:cubicBezTo>
                  <a:cubicBezTo>
                    <a:pt x="0" y="23785"/>
                    <a:pt x="6867" y="30652"/>
                    <a:pt x="15339" y="30652"/>
                  </a:cubicBezTo>
                  <a:cubicBezTo>
                    <a:pt x="23810" y="30652"/>
                    <a:pt x="30677" y="23785"/>
                    <a:pt x="30677" y="15339"/>
                  </a:cubicBezTo>
                  <a:cubicBezTo>
                    <a:pt x="30677" y="6867"/>
                    <a:pt x="23810" y="0"/>
                    <a:pt x="15339" y="0"/>
                  </a:cubicBezTo>
                  <a:close/>
                </a:path>
              </a:pathLst>
            </a:custGeom>
            <a:solidFill>
              <a:srgbClr val="00CC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8" name="Google Shape;318;p31"/>
            <p:cNvSpPr/>
            <p:nvPr/>
          </p:nvSpPr>
          <p:spPr>
            <a:xfrm>
              <a:off x="1818425" y="849650"/>
              <a:ext cx="766950" cy="766325"/>
            </a:xfrm>
            <a:custGeom>
              <a:rect b="b" l="l" r="r" t="t"/>
              <a:pathLst>
                <a:path extrusionOk="0" h="30653" w="30678">
                  <a:moveTo>
                    <a:pt x="9600" y="7644"/>
                  </a:moveTo>
                  <a:cubicBezTo>
                    <a:pt x="11029" y="7644"/>
                    <a:pt x="12181" y="9399"/>
                    <a:pt x="12181" y="11554"/>
                  </a:cubicBezTo>
                  <a:cubicBezTo>
                    <a:pt x="12181" y="13685"/>
                    <a:pt x="11029" y="15439"/>
                    <a:pt x="9600" y="15439"/>
                  </a:cubicBezTo>
                  <a:cubicBezTo>
                    <a:pt x="8171" y="15439"/>
                    <a:pt x="7019" y="13685"/>
                    <a:pt x="7019" y="11554"/>
                  </a:cubicBezTo>
                  <a:cubicBezTo>
                    <a:pt x="7019" y="9399"/>
                    <a:pt x="8171" y="7644"/>
                    <a:pt x="9600" y="7644"/>
                  </a:cubicBezTo>
                  <a:close/>
                  <a:moveTo>
                    <a:pt x="21104" y="7644"/>
                  </a:moveTo>
                  <a:cubicBezTo>
                    <a:pt x="22507" y="7644"/>
                    <a:pt x="23660" y="9399"/>
                    <a:pt x="23660" y="11554"/>
                  </a:cubicBezTo>
                  <a:cubicBezTo>
                    <a:pt x="23660" y="13685"/>
                    <a:pt x="22507" y="15439"/>
                    <a:pt x="21104" y="15439"/>
                  </a:cubicBezTo>
                  <a:cubicBezTo>
                    <a:pt x="19675" y="15439"/>
                    <a:pt x="18522" y="13685"/>
                    <a:pt x="18522" y="11554"/>
                  </a:cubicBezTo>
                  <a:cubicBezTo>
                    <a:pt x="18522" y="9399"/>
                    <a:pt x="19675" y="7644"/>
                    <a:pt x="21104" y="7644"/>
                  </a:cubicBezTo>
                  <a:close/>
                  <a:moveTo>
                    <a:pt x="15339" y="17845"/>
                  </a:moveTo>
                  <a:cubicBezTo>
                    <a:pt x="18447" y="17845"/>
                    <a:pt x="20978" y="20101"/>
                    <a:pt x="20978" y="22883"/>
                  </a:cubicBezTo>
                  <a:cubicBezTo>
                    <a:pt x="20978" y="25665"/>
                    <a:pt x="18447" y="27920"/>
                    <a:pt x="15339" y="27920"/>
                  </a:cubicBezTo>
                  <a:cubicBezTo>
                    <a:pt x="12257" y="27920"/>
                    <a:pt x="9725" y="25665"/>
                    <a:pt x="9725" y="22883"/>
                  </a:cubicBezTo>
                  <a:cubicBezTo>
                    <a:pt x="9725" y="20101"/>
                    <a:pt x="12257" y="17845"/>
                    <a:pt x="15339" y="17845"/>
                  </a:cubicBezTo>
                  <a:close/>
                  <a:moveTo>
                    <a:pt x="15339" y="0"/>
                  </a:moveTo>
                  <a:cubicBezTo>
                    <a:pt x="6868" y="0"/>
                    <a:pt x="1" y="6867"/>
                    <a:pt x="1" y="15339"/>
                  </a:cubicBezTo>
                  <a:cubicBezTo>
                    <a:pt x="1" y="23785"/>
                    <a:pt x="6868" y="30652"/>
                    <a:pt x="15339" y="30652"/>
                  </a:cubicBezTo>
                  <a:cubicBezTo>
                    <a:pt x="23811" y="30652"/>
                    <a:pt x="30678" y="23785"/>
                    <a:pt x="30678" y="15339"/>
                  </a:cubicBezTo>
                  <a:cubicBezTo>
                    <a:pt x="30678" y="6867"/>
                    <a:pt x="23811" y="0"/>
                    <a:pt x="15339" y="0"/>
                  </a:cubicBezTo>
                  <a:close/>
                </a:path>
              </a:pathLst>
            </a:custGeom>
            <a:solidFill>
              <a:srgbClr val="FF308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9" name="Google Shape;319;p31"/>
            <p:cNvSpPr/>
            <p:nvPr/>
          </p:nvSpPr>
          <p:spPr>
            <a:xfrm>
              <a:off x="2427450" y="1006275"/>
              <a:ext cx="149150" cy="20075"/>
            </a:xfrm>
            <a:custGeom>
              <a:rect b="b" l="l" r="r" t="t"/>
              <a:pathLst>
                <a:path extrusionOk="0" h="803" w="5966">
                  <a:moveTo>
                    <a:pt x="1" y="1"/>
                  </a:moveTo>
                  <a:lnTo>
                    <a:pt x="1" y="803"/>
                  </a:lnTo>
                  <a:lnTo>
                    <a:pt x="5966" y="803"/>
                  </a:lnTo>
                  <a:lnTo>
                    <a:pt x="5966" y="1"/>
                  </a:lnTo>
                  <a:close/>
                </a:path>
              </a:pathLst>
            </a:custGeom>
            <a:solidFill>
              <a:srgbClr val="FF308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0" name="Google Shape;320;p31"/>
            <p:cNvSpPr/>
            <p:nvPr/>
          </p:nvSpPr>
          <p:spPr>
            <a:xfrm>
              <a:off x="2484475" y="1258800"/>
              <a:ext cx="149775" cy="20075"/>
            </a:xfrm>
            <a:custGeom>
              <a:rect b="b" l="l" r="r" t="t"/>
              <a:pathLst>
                <a:path extrusionOk="0" h="803" w="5991">
                  <a:moveTo>
                    <a:pt x="1" y="0"/>
                  </a:moveTo>
                  <a:lnTo>
                    <a:pt x="1" y="802"/>
                  </a:lnTo>
                  <a:lnTo>
                    <a:pt x="5991" y="802"/>
                  </a:lnTo>
                  <a:lnTo>
                    <a:pt x="5991" y="0"/>
                  </a:lnTo>
                  <a:close/>
                </a:path>
              </a:pathLst>
            </a:custGeom>
            <a:solidFill>
              <a:srgbClr val="FF308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1" name="Google Shape;321;p31"/>
            <p:cNvSpPr/>
            <p:nvPr/>
          </p:nvSpPr>
          <p:spPr>
            <a:xfrm>
              <a:off x="2344125" y="1510675"/>
              <a:ext cx="149775" cy="20075"/>
            </a:xfrm>
            <a:custGeom>
              <a:rect b="b" l="l" r="r" t="t"/>
              <a:pathLst>
                <a:path extrusionOk="0" h="803" w="5991">
                  <a:moveTo>
                    <a:pt x="1" y="1"/>
                  </a:moveTo>
                  <a:lnTo>
                    <a:pt x="1" y="803"/>
                  </a:lnTo>
                  <a:lnTo>
                    <a:pt x="5991" y="803"/>
                  </a:lnTo>
                  <a:lnTo>
                    <a:pt x="5991" y="1"/>
                  </a:lnTo>
                  <a:close/>
                </a:path>
              </a:pathLst>
            </a:custGeom>
            <a:solidFill>
              <a:srgbClr val="FF308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2" name="Google Shape;322;p31"/>
            <p:cNvSpPr/>
            <p:nvPr/>
          </p:nvSpPr>
          <p:spPr>
            <a:xfrm>
              <a:off x="2518325" y="1510675"/>
              <a:ext cx="18175" cy="20075"/>
            </a:xfrm>
            <a:custGeom>
              <a:rect b="b" l="l" r="r" t="t"/>
              <a:pathLst>
                <a:path extrusionOk="0" h="803" w="727">
                  <a:moveTo>
                    <a:pt x="0" y="1"/>
                  </a:moveTo>
                  <a:lnTo>
                    <a:pt x="0" y="803"/>
                  </a:lnTo>
                  <a:lnTo>
                    <a:pt x="727" y="803"/>
                  </a:lnTo>
                  <a:lnTo>
                    <a:pt x="727" y="1"/>
                  </a:lnTo>
                  <a:close/>
                </a:path>
              </a:pathLst>
            </a:custGeom>
            <a:solidFill>
              <a:srgbClr val="FF308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3" name="Google Shape;323;p31"/>
            <p:cNvSpPr/>
            <p:nvPr/>
          </p:nvSpPr>
          <p:spPr>
            <a:xfrm>
              <a:off x="2460050" y="1191750"/>
              <a:ext cx="149150" cy="20075"/>
            </a:xfrm>
            <a:custGeom>
              <a:rect b="b" l="l" r="r" t="t"/>
              <a:pathLst>
                <a:path extrusionOk="0" h="803" w="5966">
                  <a:moveTo>
                    <a:pt x="0" y="1"/>
                  </a:moveTo>
                  <a:lnTo>
                    <a:pt x="0" y="803"/>
                  </a:lnTo>
                  <a:lnTo>
                    <a:pt x="5965" y="803"/>
                  </a:lnTo>
                  <a:lnTo>
                    <a:pt x="5965" y="1"/>
                  </a:lnTo>
                  <a:close/>
                </a:path>
              </a:pathLst>
            </a:custGeom>
            <a:solidFill>
              <a:srgbClr val="FF308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4" name="Google Shape;324;p31"/>
            <p:cNvSpPr/>
            <p:nvPr/>
          </p:nvSpPr>
          <p:spPr>
            <a:xfrm>
              <a:off x="1731350" y="1303900"/>
              <a:ext cx="149150" cy="20075"/>
            </a:xfrm>
            <a:custGeom>
              <a:rect b="b" l="l" r="r" t="t"/>
              <a:pathLst>
                <a:path extrusionOk="0" h="803" w="5966">
                  <a:moveTo>
                    <a:pt x="0" y="1"/>
                  </a:moveTo>
                  <a:lnTo>
                    <a:pt x="0" y="803"/>
                  </a:lnTo>
                  <a:lnTo>
                    <a:pt x="5965" y="803"/>
                  </a:lnTo>
                  <a:lnTo>
                    <a:pt x="5965" y="1"/>
                  </a:lnTo>
                  <a:close/>
                </a:path>
              </a:pathLst>
            </a:custGeom>
            <a:solidFill>
              <a:srgbClr val="00CC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5" name="Google Shape;325;p31"/>
            <p:cNvSpPr/>
            <p:nvPr/>
          </p:nvSpPr>
          <p:spPr>
            <a:xfrm>
              <a:off x="1824075" y="1489375"/>
              <a:ext cx="149150" cy="20075"/>
            </a:xfrm>
            <a:custGeom>
              <a:rect b="b" l="l" r="r" t="t"/>
              <a:pathLst>
                <a:path extrusionOk="0" h="803" w="5966">
                  <a:moveTo>
                    <a:pt x="0" y="0"/>
                  </a:moveTo>
                  <a:lnTo>
                    <a:pt x="0" y="802"/>
                  </a:lnTo>
                  <a:lnTo>
                    <a:pt x="5965" y="802"/>
                  </a:lnTo>
                  <a:lnTo>
                    <a:pt x="5965" y="0"/>
                  </a:lnTo>
                  <a:close/>
                </a:path>
              </a:pathLst>
            </a:custGeom>
            <a:solidFill>
              <a:srgbClr val="00CC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6" name="Google Shape;326;p31"/>
            <p:cNvSpPr/>
            <p:nvPr/>
          </p:nvSpPr>
          <p:spPr>
            <a:xfrm>
              <a:off x="1755150" y="1401025"/>
              <a:ext cx="149150" cy="20075"/>
            </a:xfrm>
            <a:custGeom>
              <a:rect b="b" l="l" r="r" t="t"/>
              <a:pathLst>
                <a:path extrusionOk="0" h="803" w="5966">
                  <a:moveTo>
                    <a:pt x="1" y="1"/>
                  </a:moveTo>
                  <a:lnTo>
                    <a:pt x="1" y="803"/>
                  </a:lnTo>
                  <a:lnTo>
                    <a:pt x="5966" y="803"/>
                  </a:lnTo>
                  <a:lnTo>
                    <a:pt x="5966" y="1"/>
                  </a:lnTo>
                  <a:close/>
                </a:path>
              </a:pathLst>
            </a:custGeom>
            <a:solidFill>
              <a:srgbClr val="00CC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7" name="Google Shape;327;p31"/>
            <p:cNvSpPr/>
            <p:nvPr/>
          </p:nvSpPr>
          <p:spPr>
            <a:xfrm>
              <a:off x="1749525" y="1022575"/>
              <a:ext cx="149125" cy="20075"/>
            </a:xfrm>
            <a:custGeom>
              <a:rect b="b" l="l" r="r" t="t"/>
              <a:pathLst>
                <a:path extrusionOk="0" h="803" w="5965">
                  <a:moveTo>
                    <a:pt x="0" y="1"/>
                  </a:moveTo>
                  <a:lnTo>
                    <a:pt x="0" y="803"/>
                  </a:lnTo>
                  <a:lnTo>
                    <a:pt x="5965" y="803"/>
                  </a:lnTo>
                  <a:lnTo>
                    <a:pt x="5965" y="1"/>
                  </a:lnTo>
                  <a:close/>
                </a:path>
              </a:pathLst>
            </a:custGeom>
            <a:solidFill>
              <a:srgbClr val="00CC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8" name="Google Shape;328;p31"/>
            <p:cNvSpPr/>
            <p:nvPr/>
          </p:nvSpPr>
          <p:spPr>
            <a:xfrm>
              <a:off x="1845375" y="934850"/>
              <a:ext cx="190500" cy="20075"/>
            </a:xfrm>
            <a:custGeom>
              <a:rect b="b" l="l" r="r" t="t"/>
              <a:pathLst>
                <a:path extrusionOk="0" h="803" w="7620">
                  <a:moveTo>
                    <a:pt x="1" y="1"/>
                  </a:moveTo>
                  <a:lnTo>
                    <a:pt x="1" y="803"/>
                  </a:lnTo>
                  <a:lnTo>
                    <a:pt x="7620" y="803"/>
                  </a:lnTo>
                  <a:lnTo>
                    <a:pt x="7620" y="1"/>
                  </a:lnTo>
                  <a:close/>
                </a:path>
              </a:pathLst>
            </a:custGeom>
            <a:solidFill>
              <a:srgbClr val="00CC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9" name="Google Shape;329;p31"/>
            <p:cNvSpPr/>
            <p:nvPr/>
          </p:nvSpPr>
          <p:spPr>
            <a:xfrm>
              <a:off x="1758275" y="1083975"/>
              <a:ext cx="149150" cy="20075"/>
            </a:xfrm>
            <a:custGeom>
              <a:rect b="b" l="l" r="r" t="t"/>
              <a:pathLst>
                <a:path extrusionOk="0" h="803" w="5966">
                  <a:moveTo>
                    <a:pt x="1" y="1"/>
                  </a:moveTo>
                  <a:lnTo>
                    <a:pt x="1" y="803"/>
                  </a:lnTo>
                  <a:lnTo>
                    <a:pt x="5966" y="803"/>
                  </a:lnTo>
                  <a:lnTo>
                    <a:pt x="5966" y="1"/>
                  </a:lnTo>
                  <a:close/>
                </a:path>
              </a:pathLst>
            </a:custGeom>
            <a:solidFill>
              <a:srgbClr val="00CC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0" name="Google Shape;330;p31"/>
            <p:cNvSpPr/>
            <p:nvPr/>
          </p:nvSpPr>
          <p:spPr>
            <a:xfrm>
              <a:off x="1718175" y="1083975"/>
              <a:ext cx="18825" cy="20075"/>
            </a:xfrm>
            <a:custGeom>
              <a:rect b="b" l="l" r="r" t="t"/>
              <a:pathLst>
                <a:path extrusionOk="0" h="803" w="753">
                  <a:moveTo>
                    <a:pt x="1" y="1"/>
                  </a:moveTo>
                  <a:lnTo>
                    <a:pt x="1" y="803"/>
                  </a:lnTo>
                  <a:lnTo>
                    <a:pt x="753" y="803"/>
                  </a:lnTo>
                  <a:lnTo>
                    <a:pt x="753" y="1"/>
                  </a:lnTo>
                  <a:close/>
                </a:path>
              </a:pathLst>
            </a:custGeom>
            <a:solidFill>
              <a:srgbClr val="00CC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1" name="Google Shape;331;p31"/>
            <p:cNvSpPr/>
            <p:nvPr/>
          </p:nvSpPr>
          <p:spPr>
            <a:xfrm>
              <a:off x="2391750" y="950525"/>
              <a:ext cx="112800" cy="20075"/>
            </a:xfrm>
            <a:custGeom>
              <a:rect b="b" l="l" r="r" t="t"/>
              <a:pathLst>
                <a:path extrusionOk="0" h="803" w="4512">
                  <a:moveTo>
                    <a:pt x="0" y="0"/>
                  </a:moveTo>
                  <a:lnTo>
                    <a:pt x="0" y="802"/>
                  </a:lnTo>
                  <a:lnTo>
                    <a:pt x="4512" y="802"/>
                  </a:lnTo>
                  <a:lnTo>
                    <a:pt x="4512"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2" name="Google Shape;332;p31"/>
            <p:cNvSpPr/>
            <p:nvPr/>
          </p:nvSpPr>
          <p:spPr>
            <a:xfrm>
              <a:off x="2473825" y="1333350"/>
              <a:ext cx="112800" cy="19450"/>
            </a:xfrm>
            <a:custGeom>
              <a:rect b="b" l="l" r="r" t="t"/>
              <a:pathLst>
                <a:path extrusionOk="0" h="778" w="4512">
                  <a:moveTo>
                    <a:pt x="1" y="1"/>
                  </a:moveTo>
                  <a:lnTo>
                    <a:pt x="1" y="778"/>
                  </a:lnTo>
                  <a:lnTo>
                    <a:pt x="4512" y="778"/>
                  </a:lnTo>
                  <a:lnTo>
                    <a:pt x="4512"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3" name="Google Shape;333;p31"/>
            <p:cNvSpPr/>
            <p:nvPr/>
          </p:nvSpPr>
          <p:spPr>
            <a:xfrm>
              <a:off x="1712550" y="1258800"/>
              <a:ext cx="160425" cy="20075"/>
            </a:xfrm>
            <a:custGeom>
              <a:rect b="b" l="l" r="r" t="t"/>
              <a:pathLst>
                <a:path extrusionOk="0" h="803" w="6417">
                  <a:moveTo>
                    <a:pt x="0" y="0"/>
                  </a:moveTo>
                  <a:lnTo>
                    <a:pt x="0" y="802"/>
                  </a:lnTo>
                  <a:lnTo>
                    <a:pt x="6416" y="802"/>
                  </a:lnTo>
                  <a:lnTo>
                    <a:pt x="6416"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4" name="Google Shape;334;p31"/>
            <p:cNvSpPr/>
            <p:nvPr/>
          </p:nvSpPr>
          <p:spPr>
            <a:xfrm>
              <a:off x="1797125" y="978100"/>
              <a:ext cx="112825" cy="20075"/>
            </a:xfrm>
            <a:custGeom>
              <a:rect b="b" l="l" r="r" t="t"/>
              <a:pathLst>
                <a:path extrusionOk="0" h="803" w="4513">
                  <a:moveTo>
                    <a:pt x="1" y="0"/>
                  </a:moveTo>
                  <a:lnTo>
                    <a:pt x="1" y="802"/>
                  </a:lnTo>
                  <a:lnTo>
                    <a:pt x="4512" y="802"/>
                  </a:lnTo>
                  <a:lnTo>
                    <a:pt x="4512"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5" name="Google Shape;335;p31"/>
            <p:cNvSpPr/>
            <p:nvPr/>
          </p:nvSpPr>
          <p:spPr>
            <a:xfrm>
              <a:off x="1753900" y="1439250"/>
              <a:ext cx="128475" cy="20075"/>
            </a:xfrm>
            <a:custGeom>
              <a:rect b="b" l="l" r="r" t="t"/>
              <a:pathLst>
                <a:path extrusionOk="0" h="803" w="5139">
                  <a:moveTo>
                    <a:pt x="0" y="0"/>
                  </a:moveTo>
                  <a:lnTo>
                    <a:pt x="0" y="802"/>
                  </a:lnTo>
                  <a:lnTo>
                    <a:pt x="5138" y="802"/>
                  </a:lnTo>
                  <a:lnTo>
                    <a:pt x="5138"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6" name="Google Shape;336;p31"/>
            <p:cNvSpPr/>
            <p:nvPr/>
          </p:nvSpPr>
          <p:spPr>
            <a:xfrm>
              <a:off x="1736975" y="1176725"/>
              <a:ext cx="127850" cy="19450"/>
            </a:xfrm>
            <a:custGeom>
              <a:rect b="b" l="l" r="r" t="t"/>
              <a:pathLst>
                <a:path extrusionOk="0" h="778" w="5114">
                  <a:moveTo>
                    <a:pt x="1" y="0"/>
                  </a:moveTo>
                  <a:lnTo>
                    <a:pt x="1" y="777"/>
                  </a:lnTo>
                  <a:lnTo>
                    <a:pt x="5114" y="777"/>
                  </a:lnTo>
                  <a:lnTo>
                    <a:pt x="5114"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7" name="Google Shape;337;p31"/>
            <p:cNvSpPr/>
            <p:nvPr/>
          </p:nvSpPr>
          <p:spPr>
            <a:xfrm>
              <a:off x="2439375" y="1419200"/>
              <a:ext cx="139750" cy="20075"/>
            </a:xfrm>
            <a:custGeom>
              <a:rect b="b" l="l" r="r" t="t"/>
              <a:pathLst>
                <a:path extrusionOk="0" h="803" w="5590">
                  <a:moveTo>
                    <a:pt x="0" y="0"/>
                  </a:moveTo>
                  <a:lnTo>
                    <a:pt x="0" y="802"/>
                  </a:lnTo>
                  <a:lnTo>
                    <a:pt x="5589" y="802"/>
                  </a:lnTo>
                  <a:lnTo>
                    <a:pt x="5589"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8" name="Google Shape;338;p31"/>
            <p:cNvSpPr/>
            <p:nvPr/>
          </p:nvSpPr>
          <p:spPr>
            <a:xfrm>
              <a:off x="2492000" y="1148525"/>
              <a:ext cx="139750" cy="20075"/>
            </a:xfrm>
            <a:custGeom>
              <a:rect b="b" l="l" r="r" t="t"/>
              <a:pathLst>
                <a:path extrusionOk="0" h="803" w="5590">
                  <a:moveTo>
                    <a:pt x="0" y="0"/>
                  </a:moveTo>
                  <a:lnTo>
                    <a:pt x="0" y="802"/>
                  </a:lnTo>
                  <a:lnTo>
                    <a:pt x="5589" y="802"/>
                  </a:lnTo>
                  <a:lnTo>
                    <a:pt x="5589"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9" name="Google Shape;339;p31"/>
            <p:cNvSpPr/>
            <p:nvPr/>
          </p:nvSpPr>
          <p:spPr>
            <a:xfrm>
              <a:off x="2448775" y="1097775"/>
              <a:ext cx="139750" cy="20075"/>
            </a:xfrm>
            <a:custGeom>
              <a:rect b="b" l="l" r="r" t="t"/>
              <a:pathLst>
                <a:path extrusionOk="0" h="803" w="5590">
                  <a:moveTo>
                    <a:pt x="0" y="0"/>
                  </a:moveTo>
                  <a:lnTo>
                    <a:pt x="0" y="802"/>
                  </a:lnTo>
                  <a:lnTo>
                    <a:pt x="5589" y="802"/>
                  </a:lnTo>
                  <a:lnTo>
                    <a:pt x="5589"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0" name="Google Shape;340;p31"/>
            <p:cNvSpPr/>
            <p:nvPr/>
          </p:nvSpPr>
          <p:spPr>
            <a:xfrm>
              <a:off x="2605400" y="1097775"/>
              <a:ext cx="13825" cy="20075"/>
            </a:xfrm>
            <a:custGeom>
              <a:rect b="b" l="l" r="r" t="t"/>
              <a:pathLst>
                <a:path extrusionOk="0" h="803" w="553">
                  <a:moveTo>
                    <a:pt x="1" y="0"/>
                  </a:moveTo>
                  <a:lnTo>
                    <a:pt x="1" y="802"/>
                  </a:lnTo>
                  <a:lnTo>
                    <a:pt x="552" y="802"/>
                  </a:lnTo>
                  <a:lnTo>
                    <a:pt x="552"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1" name="Google Shape;341;p31"/>
            <p:cNvSpPr/>
            <p:nvPr/>
          </p:nvSpPr>
          <p:spPr>
            <a:xfrm>
              <a:off x="1727575" y="1439250"/>
              <a:ext cx="14450" cy="20075"/>
            </a:xfrm>
            <a:custGeom>
              <a:rect b="b" l="l" r="r" t="t"/>
              <a:pathLst>
                <a:path extrusionOk="0" h="803" w="578">
                  <a:moveTo>
                    <a:pt x="1" y="0"/>
                  </a:moveTo>
                  <a:lnTo>
                    <a:pt x="1" y="802"/>
                  </a:lnTo>
                  <a:lnTo>
                    <a:pt x="577" y="802"/>
                  </a:lnTo>
                  <a:lnTo>
                    <a:pt x="577"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2" name="Google Shape;342;p31"/>
            <p:cNvSpPr/>
            <p:nvPr/>
          </p:nvSpPr>
          <p:spPr>
            <a:xfrm>
              <a:off x="1789625" y="849650"/>
              <a:ext cx="766925" cy="766325"/>
            </a:xfrm>
            <a:custGeom>
              <a:rect b="b" l="l" r="r" t="t"/>
              <a:pathLst>
                <a:path extrusionOk="0" h="30653" w="30677">
                  <a:moveTo>
                    <a:pt x="9599" y="7644"/>
                  </a:moveTo>
                  <a:cubicBezTo>
                    <a:pt x="11028" y="7644"/>
                    <a:pt x="12181" y="9399"/>
                    <a:pt x="12181" y="11554"/>
                  </a:cubicBezTo>
                  <a:cubicBezTo>
                    <a:pt x="12181" y="13685"/>
                    <a:pt x="11028" y="15439"/>
                    <a:pt x="9599" y="15439"/>
                  </a:cubicBezTo>
                  <a:cubicBezTo>
                    <a:pt x="8171" y="15439"/>
                    <a:pt x="7018" y="13685"/>
                    <a:pt x="7018" y="11554"/>
                  </a:cubicBezTo>
                  <a:cubicBezTo>
                    <a:pt x="7018" y="9399"/>
                    <a:pt x="8171" y="7644"/>
                    <a:pt x="9599" y="7644"/>
                  </a:cubicBezTo>
                  <a:close/>
                  <a:moveTo>
                    <a:pt x="21103" y="7644"/>
                  </a:moveTo>
                  <a:cubicBezTo>
                    <a:pt x="22506" y="7644"/>
                    <a:pt x="23659" y="9399"/>
                    <a:pt x="23659" y="11554"/>
                  </a:cubicBezTo>
                  <a:cubicBezTo>
                    <a:pt x="23659" y="13685"/>
                    <a:pt x="22506" y="15439"/>
                    <a:pt x="21103" y="15439"/>
                  </a:cubicBezTo>
                  <a:cubicBezTo>
                    <a:pt x="19674" y="15439"/>
                    <a:pt x="18521" y="13685"/>
                    <a:pt x="18521" y="11554"/>
                  </a:cubicBezTo>
                  <a:cubicBezTo>
                    <a:pt x="18521" y="9399"/>
                    <a:pt x="19674" y="7644"/>
                    <a:pt x="21103" y="7644"/>
                  </a:cubicBezTo>
                  <a:close/>
                  <a:moveTo>
                    <a:pt x="15338" y="17845"/>
                  </a:moveTo>
                  <a:cubicBezTo>
                    <a:pt x="18446" y="17845"/>
                    <a:pt x="20978" y="20101"/>
                    <a:pt x="20978" y="22883"/>
                  </a:cubicBezTo>
                  <a:cubicBezTo>
                    <a:pt x="20978" y="25665"/>
                    <a:pt x="18446" y="27920"/>
                    <a:pt x="15338" y="27920"/>
                  </a:cubicBezTo>
                  <a:cubicBezTo>
                    <a:pt x="12256" y="27920"/>
                    <a:pt x="9724" y="25665"/>
                    <a:pt x="9724" y="22883"/>
                  </a:cubicBezTo>
                  <a:cubicBezTo>
                    <a:pt x="9724" y="20101"/>
                    <a:pt x="12256" y="17845"/>
                    <a:pt x="15338" y="17845"/>
                  </a:cubicBezTo>
                  <a:close/>
                  <a:moveTo>
                    <a:pt x="15338" y="0"/>
                  </a:moveTo>
                  <a:cubicBezTo>
                    <a:pt x="6867" y="0"/>
                    <a:pt x="0" y="6867"/>
                    <a:pt x="0" y="15339"/>
                  </a:cubicBezTo>
                  <a:cubicBezTo>
                    <a:pt x="0" y="23785"/>
                    <a:pt x="6867" y="30652"/>
                    <a:pt x="15338" y="30652"/>
                  </a:cubicBezTo>
                  <a:cubicBezTo>
                    <a:pt x="23810" y="30652"/>
                    <a:pt x="30677" y="23785"/>
                    <a:pt x="30677" y="15339"/>
                  </a:cubicBezTo>
                  <a:cubicBezTo>
                    <a:pt x="30677" y="6867"/>
                    <a:pt x="23810" y="0"/>
                    <a:pt x="15338"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43" name="Google Shape;343;p31"/>
          <p:cNvGrpSpPr/>
          <p:nvPr/>
        </p:nvGrpSpPr>
        <p:grpSpPr>
          <a:xfrm>
            <a:off x="7461879" y="3528159"/>
            <a:ext cx="1270932" cy="1057547"/>
            <a:chOff x="1712550" y="3003800"/>
            <a:chExt cx="921700" cy="766950"/>
          </a:xfrm>
        </p:grpSpPr>
        <p:sp>
          <p:nvSpPr>
            <p:cNvPr id="344" name="Google Shape;344;p31"/>
            <p:cNvSpPr/>
            <p:nvPr/>
          </p:nvSpPr>
          <p:spPr>
            <a:xfrm>
              <a:off x="1761425" y="3003800"/>
              <a:ext cx="766950" cy="766950"/>
            </a:xfrm>
            <a:custGeom>
              <a:rect b="b" l="l" r="r" t="t"/>
              <a:pathLst>
                <a:path extrusionOk="0" h="30678" w="30678">
                  <a:moveTo>
                    <a:pt x="11454" y="9674"/>
                  </a:moveTo>
                  <a:cubicBezTo>
                    <a:pt x="12281" y="9674"/>
                    <a:pt x="12983" y="10376"/>
                    <a:pt x="12983" y="11203"/>
                  </a:cubicBezTo>
                  <a:cubicBezTo>
                    <a:pt x="12983" y="12055"/>
                    <a:pt x="12281" y="12757"/>
                    <a:pt x="11454" y="12757"/>
                  </a:cubicBezTo>
                  <a:lnTo>
                    <a:pt x="6842" y="12757"/>
                  </a:lnTo>
                  <a:cubicBezTo>
                    <a:pt x="5990" y="12757"/>
                    <a:pt x="5314" y="12055"/>
                    <a:pt x="5314" y="11203"/>
                  </a:cubicBezTo>
                  <a:cubicBezTo>
                    <a:pt x="5314" y="10376"/>
                    <a:pt x="5990" y="9674"/>
                    <a:pt x="6842" y="9674"/>
                  </a:cubicBezTo>
                  <a:close/>
                  <a:moveTo>
                    <a:pt x="23810" y="9674"/>
                  </a:moveTo>
                  <a:cubicBezTo>
                    <a:pt x="24662" y="9674"/>
                    <a:pt x="25339" y="10376"/>
                    <a:pt x="25339" y="11203"/>
                  </a:cubicBezTo>
                  <a:cubicBezTo>
                    <a:pt x="25339" y="12055"/>
                    <a:pt x="24662" y="12757"/>
                    <a:pt x="23810" y="12757"/>
                  </a:cubicBezTo>
                  <a:lnTo>
                    <a:pt x="19198" y="12757"/>
                  </a:lnTo>
                  <a:cubicBezTo>
                    <a:pt x="18371" y="12757"/>
                    <a:pt x="17669" y="12055"/>
                    <a:pt x="17669" y="11203"/>
                  </a:cubicBezTo>
                  <a:cubicBezTo>
                    <a:pt x="17669" y="10376"/>
                    <a:pt x="18371" y="9674"/>
                    <a:pt x="19198" y="9674"/>
                  </a:cubicBezTo>
                  <a:close/>
                  <a:moveTo>
                    <a:pt x="24587" y="17945"/>
                  </a:moveTo>
                  <a:cubicBezTo>
                    <a:pt x="24587" y="22481"/>
                    <a:pt x="20426" y="26166"/>
                    <a:pt x="15339" y="26166"/>
                  </a:cubicBezTo>
                  <a:cubicBezTo>
                    <a:pt x="10226" y="26166"/>
                    <a:pt x="6065" y="22481"/>
                    <a:pt x="6065" y="17945"/>
                  </a:cubicBezTo>
                  <a:close/>
                  <a:moveTo>
                    <a:pt x="15339" y="0"/>
                  </a:moveTo>
                  <a:cubicBezTo>
                    <a:pt x="6867" y="0"/>
                    <a:pt x="0" y="6867"/>
                    <a:pt x="0" y="15339"/>
                  </a:cubicBezTo>
                  <a:cubicBezTo>
                    <a:pt x="0" y="23810"/>
                    <a:pt x="6867" y="30677"/>
                    <a:pt x="15339" y="30677"/>
                  </a:cubicBezTo>
                  <a:cubicBezTo>
                    <a:pt x="23810" y="30677"/>
                    <a:pt x="30677" y="23810"/>
                    <a:pt x="30677" y="15339"/>
                  </a:cubicBezTo>
                  <a:cubicBezTo>
                    <a:pt x="30677" y="6867"/>
                    <a:pt x="23810" y="0"/>
                    <a:pt x="15339" y="0"/>
                  </a:cubicBezTo>
                  <a:close/>
                </a:path>
              </a:pathLst>
            </a:custGeom>
            <a:solidFill>
              <a:srgbClr val="00CC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5" name="Google Shape;345;p31"/>
            <p:cNvSpPr/>
            <p:nvPr/>
          </p:nvSpPr>
          <p:spPr>
            <a:xfrm>
              <a:off x="1818425" y="3003800"/>
              <a:ext cx="766950" cy="766950"/>
            </a:xfrm>
            <a:custGeom>
              <a:rect b="b" l="l" r="r" t="t"/>
              <a:pathLst>
                <a:path extrusionOk="0" h="30678" w="30678">
                  <a:moveTo>
                    <a:pt x="11455" y="9674"/>
                  </a:moveTo>
                  <a:cubicBezTo>
                    <a:pt x="12307" y="9674"/>
                    <a:pt x="13009" y="10376"/>
                    <a:pt x="13009" y="11203"/>
                  </a:cubicBezTo>
                  <a:cubicBezTo>
                    <a:pt x="13009" y="12055"/>
                    <a:pt x="12307" y="12757"/>
                    <a:pt x="11455" y="12757"/>
                  </a:cubicBezTo>
                  <a:lnTo>
                    <a:pt x="6868" y="12757"/>
                  </a:lnTo>
                  <a:cubicBezTo>
                    <a:pt x="6016" y="12757"/>
                    <a:pt x="5314" y="12055"/>
                    <a:pt x="5314" y="11203"/>
                  </a:cubicBezTo>
                  <a:cubicBezTo>
                    <a:pt x="5314" y="10376"/>
                    <a:pt x="6016" y="9674"/>
                    <a:pt x="6868" y="9674"/>
                  </a:cubicBezTo>
                  <a:close/>
                  <a:moveTo>
                    <a:pt x="23836" y="9674"/>
                  </a:moveTo>
                  <a:cubicBezTo>
                    <a:pt x="24688" y="9674"/>
                    <a:pt x="25364" y="10376"/>
                    <a:pt x="25364" y="11203"/>
                  </a:cubicBezTo>
                  <a:cubicBezTo>
                    <a:pt x="25364" y="12055"/>
                    <a:pt x="24688" y="12757"/>
                    <a:pt x="23836" y="12757"/>
                  </a:cubicBezTo>
                  <a:lnTo>
                    <a:pt x="19224" y="12757"/>
                  </a:lnTo>
                  <a:cubicBezTo>
                    <a:pt x="18397" y="12757"/>
                    <a:pt x="17695" y="12055"/>
                    <a:pt x="17695" y="11203"/>
                  </a:cubicBezTo>
                  <a:cubicBezTo>
                    <a:pt x="17695" y="10376"/>
                    <a:pt x="18397" y="9674"/>
                    <a:pt x="19224" y="9674"/>
                  </a:cubicBezTo>
                  <a:close/>
                  <a:moveTo>
                    <a:pt x="24613" y="17945"/>
                  </a:moveTo>
                  <a:cubicBezTo>
                    <a:pt x="24613" y="22481"/>
                    <a:pt x="20452" y="26166"/>
                    <a:pt x="15339" y="26166"/>
                  </a:cubicBezTo>
                  <a:cubicBezTo>
                    <a:pt x="10227" y="26166"/>
                    <a:pt x="6091" y="22481"/>
                    <a:pt x="6091" y="17945"/>
                  </a:cubicBezTo>
                  <a:close/>
                  <a:moveTo>
                    <a:pt x="15339" y="0"/>
                  </a:moveTo>
                  <a:cubicBezTo>
                    <a:pt x="6868" y="0"/>
                    <a:pt x="1" y="6867"/>
                    <a:pt x="1" y="15339"/>
                  </a:cubicBezTo>
                  <a:cubicBezTo>
                    <a:pt x="1" y="23810"/>
                    <a:pt x="6868" y="30677"/>
                    <a:pt x="15339" y="30677"/>
                  </a:cubicBezTo>
                  <a:cubicBezTo>
                    <a:pt x="23811" y="30677"/>
                    <a:pt x="30678" y="23810"/>
                    <a:pt x="30678" y="15339"/>
                  </a:cubicBezTo>
                  <a:cubicBezTo>
                    <a:pt x="30678" y="6867"/>
                    <a:pt x="23811" y="0"/>
                    <a:pt x="15339" y="0"/>
                  </a:cubicBezTo>
                  <a:close/>
                </a:path>
              </a:pathLst>
            </a:custGeom>
            <a:solidFill>
              <a:srgbClr val="FF308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6" name="Google Shape;346;p31"/>
            <p:cNvSpPr/>
            <p:nvPr/>
          </p:nvSpPr>
          <p:spPr>
            <a:xfrm>
              <a:off x="2427450" y="3161050"/>
              <a:ext cx="149150" cy="20075"/>
            </a:xfrm>
            <a:custGeom>
              <a:rect b="b" l="l" r="r" t="t"/>
              <a:pathLst>
                <a:path extrusionOk="0" h="803" w="5966">
                  <a:moveTo>
                    <a:pt x="1" y="1"/>
                  </a:moveTo>
                  <a:lnTo>
                    <a:pt x="1" y="803"/>
                  </a:lnTo>
                  <a:lnTo>
                    <a:pt x="5966" y="803"/>
                  </a:lnTo>
                  <a:lnTo>
                    <a:pt x="5966" y="1"/>
                  </a:lnTo>
                  <a:close/>
                </a:path>
              </a:pathLst>
            </a:custGeom>
            <a:solidFill>
              <a:srgbClr val="FF308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7" name="Google Shape;347;p31"/>
            <p:cNvSpPr/>
            <p:nvPr/>
          </p:nvSpPr>
          <p:spPr>
            <a:xfrm>
              <a:off x="2484475" y="3413575"/>
              <a:ext cx="149775" cy="20075"/>
            </a:xfrm>
            <a:custGeom>
              <a:rect b="b" l="l" r="r" t="t"/>
              <a:pathLst>
                <a:path extrusionOk="0" h="803" w="5991">
                  <a:moveTo>
                    <a:pt x="1" y="0"/>
                  </a:moveTo>
                  <a:lnTo>
                    <a:pt x="1" y="802"/>
                  </a:lnTo>
                  <a:lnTo>
                    <a:pt x="5991" y="802"/>
                  </a:lnTo>
                  <a:lnTo>
                    <a:pt x="5991" y="0"/>
                  </a:lnTo>
                  <a:close/>
                </a:path>
              </a:pathLst>
            </a:custGeom>
            <a:solidFill>
              <a:srgbClr val="FF308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8" name="Google Shape;348;p31"/>
            <p:cNvSpPr/>
            <p:nvPr/>
          </p:nvSpPr>
          <p:spPr>
            <a:xfrm>
              <a:off x="2344125" y="3665450"/>
              <a:ext cx="149775" cy="20075"/>
            </a:xfrm>
            <a:custGeom>
              <a:rect b="b" l="l" r="r" t="t"/>
              <a:pathLst>
                <a:path extrusionOk="0" h="803" w="5991">
                  <a:moveTo>
                    <a:pt x="1" y="0"/>
                  </a:moveTo>
                  <a:lnTo>
                    <a:pt x="1" y="802"/>
                  </a:lnTo>
                  <a:lnTo>
                    <a:pt x="5991" y="802"/>
                  </a:lnTo>
                  <a:lnTo>
                    <a:pt x="5991" y="0"/>
                  </a:lnTo>
                  <a:close/>
                </a:path>
              </a:pathLst>
            </a:custGeom>
            <a:solidFill>
              <a:srgbClr val="FF308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9" name="Google Shape;349;p31"/>
            <p:cNvSpPr/>
            <p:nvPr/>
          </p:nvSpPr>
          <p:spPr>
            <a:xfrm>
              <a:off x="2518325" y="3665450"/>
              <a:ext cx="18175" cy="20075"/>
            </a:xfrm>
            <a:custGeom>
              <a:rect b="b" l="l" r="r" t="t"/>
              <a:pathLst>
                <a:path extrusionOk="0" h="803" w="727">
                  <a:moveTo>
                    <a:pt x="0" y="0"/>
                  </a:moveTo>
                  <a:lnTo>
                    <a:pt x="0" y="802"/>
                  </a:lnTo>
                  <a:lnTo>
                    <a:pt x="727" y="802"/>
                  </a:lnTo>
                  <a:lnTo>
                    <a:pt x="727" y="0"/>
                  </a:lnTo>
                  <a:close/>
                </a:path>
              </a:pathLst>
            </a:custGeom>
            <a:solidFill>
              <a:srgbClr val="FF308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0" name="Google Shape;350;p31"/>
            <p:cNvSpPr/>
            <p:nvPr/>
          </p:nvSpPr>
          <p:spPr>
            <a:xfrm>
              <a:off x="2460050" y="3346525"/>
              <a:ext cx="149150" cy="20075"/>
            </a:xfrm>
            <a:custGeom>
              <a:rect b="b" l="l" r="r" t="t"/>
              <a:pathLst>
                <a:path extrusionOk="0" h="803" w="5966">
                  <a:moveTo>
                    <a:pt x="0" y="1"/>
                  </a:moveTo>
                  <a:lnTo>
                    <a:pt x="0" y="803"/>
                  </a:lnTo>
                  <a:lnTo>
                    <a:pt x="5965" y="803"/>
                  </a:lnTo>
                  <a:lnTo>
                    <a:pt x="5965" y="1"/>
                  </a:lnTo>
                  <a:close/>
                </a:path>
              </a:pathLst>
            </a:custGeom>
            <a:solidFill>
              <a:srgbClr val="FF308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1" name="Google Shape;351;p31"/>
            <p:cNvSpPr/>
            <p:nvPr/>
          </p:nvSpPr>
          <p:spPr>
            <a:xfrm>
              <a:off x="1731350" y="3458675"/>
              <a:ext cx="149150" cy="19450"/>
            </a:xfrm>
            <a:custGeom>
              <a:rect b="b" l="l" r="r" t="t"/>
              <a:pathLst>
                <a:path extrusionOk="0" h="778" w="5966">
                  <a:moveTo>
                    <a:pt x="0" y="1"/>
                  </a:moveTo>
                  <a:lnTo>
                    <a:pt x="0" y="778"/>
                  </a:lnTo>
                  <a:lnTo>
                    <a:pt x="5965" y="778"/>
                  </a:lnTo>
                  <a:lnTo>
                    <a:pt x="5965" y="1"/>
                  </a:lnTo>
                  <a:close/>
                </a:path>
              </a:pathLst>
            </a:custGeom>
            <a:solidFill>
              <a:srgbClr val="00CC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2" name="Google Shape;352;p31"/>
            <p:cNvSpPr/>
            <p:nvPr/>
          </p:nvSpPr>
          <p:spPr>
            <a:xfrm>
              <a:off x="1824075" y="3644150"/>
              <a:ext cx="149150" cy="20075"/>
            </a:xfrm>
            <a:custGeom>
              <a:rect b="b" l="l" r="r" t="t"/>
              <a:pathLst>
                <a:path extrusionOk="0" h="803" w="5966">
                  <a:moveTo>
                    <a:pt x="0" y="0"/>
                  </a:moveTo>
                  <a:lnTo>
                    <a:pt x="0" y="802"/>
                  </a:lnTo>
                  <a:lnTo>
                    <a:pt x="5965" y="802"/>
                  </a:lnTo>
                  <a:lnTo>
                    <a:pt x="5965" y="0"/>
                  </a:lnTo>
                  <a:close/>
                </a:path>
              </a:pathLst>
            </a:custGeom>
            <a:solidFill>
              <a:srgbClr val="00CC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3" name="Google Shape;353;p31"/>
            <p:cNvSpPr/>
            <p:nvPr/>
          </p:nvSpPr>
          <p:spPr>
            <a:xfrm>
              <a:off x="1755150" y="3555800"/>
              <a:ext cx="149150" cy="20075"/>
            </a:xfrm>
            <a:custGeom>
              <a:rect b="b" l="l" r="r" t="t"/>
              <a:pathLst>
                <a:path extrusionOk="0" h="803" w="5966">
                  <a:moveTo>
                    <a:pt x="1" y="0"/>
                  </a:moveTo>
                  <a:lnTo>
                    <a:pt x="1" y="802"/>
                  </a:lnTo>
                  <a:lnTo>
                    <a:pt x="5966" y="802"/>
                  </a:lnTo>
                  <a:lnTo>
                    <a:pt x="5966" y="0"/>
                  </a:lnTo>
                  <a:close/>
                </a:path>
              </a:pathLst>
            </a:custGeom>
            <a:solidFill>
              <a:srgbClr val="00CC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4" name="Google Shape;354;p31"/>
            <p:cNvSpPr/>
            <p:nvPr/>
          </p:nvSpPr>
          <p:spPr>
            <a:xfrm>
              <a:off x="1749525" y="3177350"/>
              <a:ext cx="149125" cy="20075"/>
            </a:xfrm>
            <a:custGeom>
              <a:rect b="b" l="l" r="r" t="t"/>
              <a:pathLst>
                <a:path extrusionOk="0" h="803" w="5965">
                  <a:moveTo>
                    <a:pt x="0" y="1"/>
                  </a:moveTo>
                  <a:lnTo>
                    <a:pt x="0" y="803"/>
                  </a:lnTo>
                  <a:lnTo>
                    <a:pt x="5965" y="803"/>
                  </a:lnTo>
                  <a:lnTo>
                    <a:pt x="5965" y="1"/>
                  </a:lnTo>
                  <a:close/>
                </a:path>
              </a:pathLst>
            </a:custGeom>
            <a:solidFill>
              <a:srgbClr val="00CC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5" name="Google Shape;355;p31"/>
            <p:cNvSpPr/>
            <p:nvPr/>
          </p:nvSpPr>
          <p:spPr>
            <a:xfrm>
              <a:off x="1845375" y="3089625"/>
              <a:ext cx="190500" cy="19450"/>
            </a:xfrm>
            <a:custGeom>
              <a:rect b="b" l="l" r="r" t="t"/>
              <a:pathLst>
                <a:path extrusionOk="0" h="778" w="7620">
                  <a:moveTo>
                    <a:pt x="1" y="1"/>
                  </a:moveTo>
                  <a:lnTo>
                    <a:pt x="1" y="778"/>
                  </a:lnTo>
                  <a:lnTo>
                    <a:pt x="7620" y="778"/>
                  </a:lnTo>
                  <a:lnTo>
                    <a:pt x="7620" y="1"/>
                  </a:lnTo>
                  <a:close/>
                </a:path>
              </a:pathLst>
            </a:custGeom>
            <a:solidFill>
              <a:srgbClr val="00CC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6" name="Google Shape;356;p31"/>
            <p:cNvSpPr/>
            <p:nvPr/>
          </p:nvSpPr>
          <p:spPr>
            <a:xfrm>
              <a:off x="1758275" y="3238750"/>
              <a:ext cx="149150" cy="20075"/>
            </a:xfrm>
            <a:custGeom>
              <a:rect b="b" l="l" r="r" t="t"/>
              <a:pathLst>
                <a:path extrusionOk="0" h="803" w="5966">
                  <a:moveTo>
                    <a:pt x="1" y="1"/>
                  </a:moveTo>
                  <a:lnTo>
                    <a:pt x="1" y="803"/>
                  </a:lnTo>
                  <a:lnTo>
                    <a:pt x="5966" y="803"/>
                  </a:lnTo>
                  <a:lnTo>
                    <a:pt x="5966" y="1"/>
                  </a:lnTo>
                  <a:close/>
                </a:path>
              </a:pathLst>
            </a:custGeom>
            <a:solidFill>
              <a:srgbClr val="00CC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7" name="Google Shape;357;p31"/>
            <p:cNvSpPr/>
            <p:nvPr/>
          </p:nvSpPr>
          <p:spPr>
            <a:xfrm>
              <a:off x="2391750" y="3105300"/>
              <a:ext cx="112800" cy="20075"/>
            </a:xfrm>
            <a:custGeom>
              <a:rect b="b" l="l" r="r" t="t"/>
              <a:pathLst>
                <a:path extrusionOk="0" h="803" w="4512">
                  <a:moveTo>
                    <a:pt x="0" y="0"/>
                  </a:moveTo>
                  <a:lnTo>
                    <a:pt x="0" y="802"/>
                  </a:lnTo>
                  <a:lnTo>
                    <a:pt x="4512" y="802"/>
                  </a:lnTo>
                  <a:lnTo>
                    <a:pt x="4512"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8" name="Google Shape;358;p31"/>
            <p:cNvSpPr/>
            <p:nvPr/>
          </p:nvSpPr>
          <p:spPr>
            <a:xfrm>
              <a:off x="2473825" y="3488125"/>
              <a:ext cx="112800" cy="19450"/>
            </a:xfrm>
            <a:custGeom>
              <a:rect b="b" l="l" r="r" t="t"/>
              <a:pathLst>
                <a:path extrusionOk="0" h="778" w="4512">
                  <a:moveTo>
                    <a:pt x="1" y="1"/>
                  </a:moveTo>
                  <a:lnTo>
                    <a:pt x="1" y="778"/>
                  </a:lnTo>
                  <a:lnTo>
                    <a:pt x="4512" y="778"/>
                  </a:lnTo>
                  <a:lnTo>
                    <a:pt x="4512"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9" name="Google Shape;359;p31"/>
            <p:cNvSpPr/>
            <p:nvPr/>
          </p:nvSpPr>
          <p:spPr>
            <a:xfrm>
              <a:off x="1712550" y="3413575"/>
              <a:ext cx="160425" cy="20075"/>
            </a:xfrm>
            <a:custGeom>
              <a:rect b="b" l="l" r="r" t="t"/>
              <a:pathLst>
                <a:path extrusionOk="0" h="803" w="6417">
                  <a:moveTo>
                    <a:pt x="0" y="0"/>
                  </a:moveTo>
                  <a:lnTo>
                    <a:pt x="0" y="802"/>
                  </a:lnTo>
                  <a:lnTo>
                    <a:pt x="6416" y="802"/>
                  </a:lnTo>
                  <a:lnTo>
                    <a:pt x="6416"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0" name="Google Shape;360;p31"/>
            <p:cNvSpPr/>
            <p:nvPr/>
          </p:nvSpPr>
          <p:spPr>
            <a:xfrm>
              <a:off x="1797125" y="3132875"/>
              <a:ext cx="112825" cy="20075"/>
            </a:xfrm>
            <a:custGeom>
              <a:rect b="b" l="l" r="r" t="t"/>
              <a:pathLst>
                <a:path extrusionOk="0" h="803" w="4513">
                  <a:moveTo>
                    <a:pt x="1" y="0"/>
                  </a:moveTo>
                  <a:lnTo>
                    <a:pt x="1" y="802"/>
                  </a:lnTo>
                  <a:lnTo>
                    <a:pt x="4512" y="802"/>
                  </a:lnTo>
                  <a:lnTo>
                    <a:pt x="4512"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1" name="Google Shape;361;p31"/>
            <p:cNvSpPr/>
            <p:nvPr/>
          </p:nvSpPr>
          <p:spPr>
            <a:xfrm>
              <a:off x="1753900" y="3594025"/>
              <a:ext cx="128475" cy="20075"/>
            </a:xfrm>
            <a:custGeom>
              <a:rect b="b" l="l" r="r" t="t"/>
              <a:pathLst>
                <a:path extrusionOk="0" h="803" w="5139">
                  <a:moveTo>
                    <a:pt x="0" y="0"/>
                  </a:moveTo>
                  <a:lnTo>
                    <a:pt x="0" y="802"/>
                  </a:lnTo>
                  <a:lnTo>
                    <a:pt x="5138" y="802"/>
                  </a:lnTo>
                  <a:lnTo>
                    <a:pt x="5138"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2" name="Google Shape;362;p31"/>
            <p:cNvSpPr/>
            <p:nvPr/>
          </p:nvSpPr>
          <p:spPr>
            <a:xfrm>
              <a:off x="1736975" y="3330850"/>
              <a:ext cx="127850" cy="20075"/>
            </a:xfrm>
            <a:custGeom>
              <a:rect b="b" l="l" r="r" t="t"/>
              <a:pathLst>
                <a:path extrusionOk="0" h="803" w="5114">
                  <a:moveTo>
                    <a:pt x="1" y="1"/>
                  </a:moveTo>
                  <a:lnTo>
                    <a:pt x="1" y="803"/>
                  </a:lnTo>
                  <a:lnTo>
                    <a:pt x="5114" y="803"/>
                  </a:lnTo>
                  <a:lnTo>
                    <a:pt x="5114"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3" name="Google Shape;363;p31"/>
            <p:cNvSpPr/>
            <p:nvPr/>
          </p:nvSpPr>
          <p:spPr>
            <a:xfrm>
              <a:off x="2439375" y="3573975"/>
              <a:ext cx="139750" cy="20075"/>
            </a:xfrm>
            <a:custGeom>
              <a:rect b="b" l="l" r="r" t="t"/>
              <a:pathLst>
                <a:path extrusionOk="0" h="803" w="5590">
                  <a:moveTo>
                    <a:pt x="0" y="0"/>
                  </a:moveTo>
                  <a:lnTo>
                    <a:pt x="0" y="802"/>
                  </a:lnTo>
                  <a:lnTo>
                    <a:pt x="5589" y="802"/>
                  </a:lnTo>
                  <a:lnTo>
                    <a:pt x="5589"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4" name="Google Shape;364;p31"/>
            <p:cNvSpPr/>
            <p:nvPr/>
          </p:nvSpPr>
          <p:spPr>
            <a:xfrm>
              <a:off x="2492000" y="3303300"/>
              <a:ext cx="139750" cy="20075"/>
            </a:xfrm>
            <a:custGeom>
              <a:rect b="b" l="l" r="r" t="t"/>
              <a:pathLst>
                <a:path extrusionOk="0" h="803" w="5590">
                  <a:moveTo>
                    <a:pt x="0" y="0"/>
                  </a:moveTo>
                  <a:lnTo>
                    <a:pt x="0" y="802"/>
                  </a:lnTo>
                  <a:lnTo>
                    <a:pt x="5589" y="802"/>
                  </a:lnTo>
                  <a:lnTo>
                    <a:pt x="5589"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5" name="Google Shape;365;p31"/>
            <p:cNvSpPr/>
            <p:nvPr/>
          </p:nvSpPr>
          <p:spPr>
            <a:xfrm>
              <a:off x="2448775" y="3252550"/>
              <a:ext cx="139750" cy="19450"/>
            </a:xfrm>
            <a:custGeom>
              <a:rect b="b" l="l" r="r" t="t"/>
              <a:pathLst>
                <a:path extrusionOk="0" h="778" w="5590">
                  <a:moveTo>
                    <a:pt x="0" y="0"/>
                  </a:moveTo>
                  <a:lnTo>
                    <a:pt x="0" y="777"/>
                  </a:lnTo>
                  <a:lnTo>
                    <a:pt x="5589" y="777"/>
                  </a:lnTo>
                  <a:lnTo>
                    <a:pt x="5589"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6" name="Google Shape;366;p31"/>
            <p:cNvSpPr/>
            <p:nvPr/>
          </p:nvSpPr>
          <p:spPr>
            <a:xfrm>
              <a:off x="1789625" y="3003800"/>
              <a:ext cx="766925" cy="766950"/>
            </a:xfrm>
            <a:custGeom>
              <a:rect b="b" l="l" r="r" t="t"/>
              <a:pathLst>
                <a:path extrusionOk="0" h="30678" w="30677">
                  <a:moveTo>
                    <a:pt x="11479" y="9674"/>
                  </a:moveTo>
                  <a:cubicBezTo>
                    <a:pt x="12306" y="9674"/>
                    <a:pt x="13008" y="10376"/>
                    <a:pt x="13008" y="11203"/>
                  </a:cubicBezTo>
                  <a:cubicBezTo>
                    <a:pt x="13008" y="12055"/>
                    <a:pt x="12306" y="12757"/>
                    <a:pt x="11479" y="12757"/>
                  </a:cubicBezTo>
                  <a:lnTo>
                    <a:pt x="6867" y="12757"/>
                  </a:lnTo>
                  <a:cubicBezTo>
                    <a:pt x="6015" y="12757"/>
                    <a:pt x="5338" y="12055"/>
                    <a:pt x="5338" y="11203"/>
                  </a:cubicBezTo>
                  <a:cubicBezTo>
                    <a:pt x="5338" y="10376"/>
                    <a:pt x="6015" y="9674"/>
                    <a:pt x="6867" y="9674"/>
                  </a:cubicBezTo>
                  <a:close/>
                  <a:moveTo>
                    <a:pt x="23835" y="9674"/>
                  </a:moveTo>
                  <a:cubicBezTo>
                    <a:pt x="24687" y="9674"/>
                    <a:pt x="25364" y="10376"/>
                    <a:pt x="25364" y="11203"/>
                  </a:cubicBezTo>
                  <a:cubicBezTo>
                    <a:pt x="25364" y="12055"/>
                    <a:pt x="24687" y="12757"/>
                    <a:pt x="23835" y="12757"/>
                  </a:cubicBezTo>
                  <a:lnTo>
                    <a:pt x="19223" y="12757"/>
                  </a:lnTo>
                  <a:cubicBezTo>
                    <a:pt x="18396" y="12757"/>
                    <a:pt x="17694" y="12055"/>
                    <a:pt x="17694" y="11203"/>
                  </a:cubicBezTo>
                  <a:cubicBezTo>
                    <a:pt x="17694" y="10376"/>
                    <a:pt x="18396" y="9674"/>
                    <a:pt x="19223" y="9674"/>
                  </a:cubicBezTo>
                  <a:close/>
                  <a:moveTo>
                    <a:pt x="24612" y="17945"/>
                  </a:moveTo>
                  <a:cubicBezTo>
                    <a:pt x="24612" y="22481"/>
                    <a:pt x="20451" y="26166"/>
                    <a:pt x="15338" y="26166"/>
                  </a:cubicBezTo>
                  <a:cubicBezTo>
                    <a:pt x="10251" y="26166"/>
                    <a:pt x="6090" y="22481"/>
                    <a:pt x="6090" y="17945"/>
                  </a:cubicBezTo>
                  <a:close/>
                  <a:moveTo>
                    <a:pt x="15338" y="0"/>
                  </a:moveTo>
                  <a:cubicBezTo>
                    <a:pt x="6867" y="0"/>
                    <a:pt x="0" y="6867"/>
                    <a:pt x="0" y="15339"/>
                  </a:cubicBezTo>
                  <a:cubicBezTo>
                    <a:pt x="0" y="23810"/>
                    <a:pt x="6867" y="30677"/>
                    <a:pt x="15338" y="30677"/>
                  </a:cubicBezTo>
                  <a:cubicBezTo>
                    <a:pt x="23810" y="30677"/>
                    <a:pt x="30677" y="23810"/>
                    <a:pt x="30677" y="15339"/>
                  </a:cubicBezTo>
                  <a:cubicBezTo>
                    <a:pt x="30677" y="6867"/>
                    <a:pt x="23810" y="0"/>
                    <a:pt x="15338"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67" name="Google Shape;367;p31"/>
          <p:cNvGrpSpPr/>
          <p:nvPr/>
        </p:nvGrpSpPr>
        <p:grpSpPr>
          <a:xfrm>
            <a:off x="7461871" y="2042981"/>
            <a:ext cx="1270932" cy="1057547"/>
            <a:chOff x="1712550" y="1926725"/>
            <a:chExt cx="921700" cy="766950"/>
          </a:xfrm>
        </p:grpSpPr>
        <p:sp>
          <p:nvSpPr>
            <p:cNvPr id="368" name="Google Shape;368;p31"/>
            <p:cNvSpPr/>
            <p:nvPr/>
          </p:nvSpPr>
          <p:spPr>
            <a:xfrm>
              <a:off x="1761425" y="1926725"/>
              <a:ext cx="766950" cy="766950"/>
            </a:xfrm>
            <a:custGeom>
              <a:rect b="b" l="l" r="r" t="t"/>
              <a:pathLst>
                <a:path extrusionOk="0" h="30678" w="30678">
                  <a:moveTo>
                    <a:pt x="11730" y="9374"/>
                  </a:moveTo>
                  <a:cubicBezTo>
                    <a:pt x="12256" y="9374"/>
                    <a:pt x="12682" y="9800"/>
                    <a:pt x="12682" y="10326"/>
                  </a:cubicBezTo>
                  <a:cubicBezTo>
                    <a:pt x="12682" y="12281"/>
                    <a:pt x="11103" y="13885"/>
                    <a:pt x="9123" y="13885"/>
                  </a:cubicBezTo>
                  <a:cubicBezTo>
                    <a:pt x="7168" y="13885"/>
                    <a:pt x="5564" y="12281"/>
                    <a:pt x="5564" y="10326"/>
                  </a:cubicBezTo>
                  <a:cubicBezTo>
                    <a:pt x="5564" y="9800"/>
                    <a:pt x="5990" y="9374"/>
                    <a:pt x="6517" y="9374"/>
                  </a:cubicBezTo>
                  <a:cubicBezTo>
                    <a:pt x="7043" y="9374"/>
                    <a:pt x="7469" y="9800"/>
                    <a:pt x="7469" y="10326"/>
                  </a:cubicBezTo>
                  <a:cubicBezTo>
                    <a:pt x="7469" y="11228"/>
                    <a:pt x="8221" y="11980"/>
                    <a:pt x="9123" y="11980"/>
                  </a:cubicBezTo>
                  <a:cubicBezTo>
                    <a:pt x="10050" y="11980"/>
                    <a:pt x="10777" y="11228"/>
                    <a:pt x="10777" y="10326"/>
                  </a:cubicBezTo>
                  <a:cubicBezTo>
                    <a:pt x="10777" y="9800"/>
                    <a:pt x="11203" y="9374"/>
                    <a:pt x="11730" y="9374"/>
                  </a:cubicBezTo>
                  <a:close/>
                  <a:moveTo>
                    <a:pt x="24136" y="9374"/>
                  </a:moveTo>
                  <a:cubicBezTo>
                    <a:pt x="24662" y="9374"/>
                    <a:pt x="25088" y="9800"/>
                    <a:pt x="25088" y="10326"/>
                  </a:cubicBezTo>
                  <a:cubicBezTo>
                    <a:pt x="25088" y="12281"/>
                    <a:pt x="23484" y="13885"/>
                    <a:pt x="21529" y="13885"/>
                  </a:cubicBezTo>
                  <a:cubicBezTo>
                    <a:pt x="19549" y="13885"/>
                    <a:pt x="17970" y="12281"/>
                    <a:pt x="17970" y="10326"/>
                  </a:cubicBezTo>
                  <a:cubicBezTo>
                    <a:pt x="17970" y="9800"/>
                    <a:pt x="18396" y="9374"/>
                    <a:pt x="18923" y="9374"/>
                  </a:cubicBezTo>
                  <a:cubicBezTo>
                    <a:pt x="19449" y="9374"/>
                    <a:pt x="19875" y="9800"/>
                    <a:pt x="19875" y="10326"/>
                  </a:cubicBezTo>
                  <a:cubicBezTo>
                    <a:pt x="19875" y="11228"/>
                    <a:pt x="20602" y="11980"/>
                    <a:pt x="21529" y="11980"/>
                  </a:cubicBezTo>
                  <a:cubicBezTo>
                    <a:pt x="22431" y="11980"/>
                    <a:pt x="23183" y="11228"/>
                    <a:pt x="23183" y="10326"/>
                  </a:cubicBezTo>
                  <a:cubicBezTo>
                    <a:pt x="23183" y="9800"/>
                    <a:pt x="23609" y="9374"/>
                    <a:pt x="24136" y="9374"/>
                  </a:cubicBezTo>
                  <a:close/>
                  <a:moveTo>
                    <a:pt x="21780" y="17243"/>
                  </a:moveTo>
                  <a:cubicBezTo>
                    <a:pt x="22632" y="17243"/>
                    <a:pt x="23309" y="17920"/>
                    <a:pt x="23309" y="18772"/>
                  </a:cubicBezTo>
                  <a:cubicBezTo>
                    <a:pt x="23309" y="22131"/>
                    <a:pt x="19800" y="24762"/>
                    <a:pt x="15339" y="24762"/>
                  </a:cubicBezTo>
                  <a:cubicBezTo>
                    <a:pt x="10852" y="24762"/>
                    <a:pt x="7344" y="22131"/>
                    <a:pt x="7344" y="18772"/>
                  </a:cubicBezTo>
                  <a:cubicBezTo>
                    <a:pt x="7344" y="17920"/>
                    <a:pt x="8020" y="17243"/>
                    <a:pt x="8872" y="17243"/>
                  </a:cubicBezTo>
                  <a:cubicBezTo>
                    <a:pt x="9725" y="17243"/>
                    <a:pt x="10401" y="17920"/>
                    <a:pt x="10401" y="18772"/>
                  </a:cubicBezTo>
                  <a:cubicBezTo>
                    <a:pt x="10401" y="20151"/>
                    <a:pt x="12431" y="21680"/>
                    <a:pt x="15339" y="21680"/>
                  </a:cubicBezTo>
                  <a:cubicBezTo>
                    <a:pt x="18221" y="21680"/>
                    <a:pt x="20251" y="20151"/>
                    <a:pt x="20251" y="18772"/>
                  </a:cubicBezTo>
                  <a:cubicBezTo>
                    <a:pt x="20251" y="17920"/>
                    <a:pt x="20928" y="17243"/>
                    <a:pt x="21780" y="17243"/>
                  </a:cubicBezTo>
                  <a:close/>
                  <a:moveTo>
                    <a:pt x="15339" y="0"/>
                  </a:moveTo>
                  <a:cubicBezTo>
                    <a:pt x="6867" y="0"/>
                    <a:pt x="0" y="6867"/>
                    <a:pt x="0" y="15339"/>
                  </a:cubicBezTo>
                  <a:cubicBezTo>
                    <a:pt x="0" y="23810"/>
                    <a:pt x="6867" y="30677"/>
                    <a:pt x="15339" y="30677"/>
                  </a:cubicBezTo>
                  <a:cubicBezTo>
                    <a:pt x="23810" y="30677"/>
                    <a:pt x="30677" y="23810"/>
                    <a:pt x="30677" y="15339"/>
                  </a:cubicBezTo>
                  <a:cubicBezTo>
                    <a:pt x="30677" y="6867"/>
                    <a:pt x="23810" y="0"/>
                    <a:pt x="15339" y="0"/>
                  </a:cubicBezTo>
                  <a:close/>
                </a:path>
              </a:pathLst>
            </a:custGeom>
            <a:solidFill>
              <a:srgbClr val="00CC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9" name="Google Shape;369;p31"/>
            <p:cNvSpPr/>
            <p:nvPr/>
          </p:nvSpPr>
          <p:spPr>
            <a:xfrm>
              <a:off x="1818425" y="1926725"/>
              <a:ext cx="766950" cy="766950"/>
            </a:xfrm>
            <a:custGeom>
              <a:rect b="b" l="l" r="r" t="t"/>
              <a:pathLst>
                <a:path extrusionOk="0" h="30678" w="30678">
                  <a:moveTo>
                    <a:pt x="11755" y="9374"/>
                  </a:moveTo>
                  <a:cubicBezTo>
                    <a:pt x="12282" y="9374"/>
                    <a:pt x="12708" y="9800"/>
                    <a:pt x="12708" y="10326"/>
                  </a:cubicBezTo>
                  <a:cubicBezTo>
                    <a:pt x="12708" y="12281"/>
                    <a:pt x="11104" y="13885"/>
                    <a:pt x="9149" y="13885"/>
                  </a:cubicBezTo>
                  <a:cubicBezTo>
                    <a:pt x="7169" y="13885"/>
                    <a:pt x="5590" y="12281"/>
                    <a:pt x="5590" y="10326"/>
                  </a:cubicBezTo>
                  <a:cubicBezTo>
                    <a:pt x="5590" y="9800"/>
                    <a:pt x="6016" y="9374"/>
                    <a:pt x="6542" y="9374"/>
                  </a:cubicBezTo>
                  <a:cubicBezTo>
                    <a:pt x="7069" y="9374"/>
                    <a:pt x="7495" y="9800"/>
                    <a:pt x="7495" y="10326"/>
                  </a:cubicBezTo>
                  <a:cubicBezTo>
                    <a:pt x="7495" y="11228"/>
                    <a:pt x="8222" y="11980"/>
                    <a:pt x="9149" y="11980"/>
                  </a:cubicBezTo>
                  <a:cubicBezTo>
                    <a:pt x="10076" y="11980"/>
                    <a:pt x="10803" y="11228"/>
                    <a:pt x="10803" y="10326"/>
                  </a:cubicBezTo>
                  <a:cubicBezTo>
                    <a:pt x="10803" y="9800"/>
                    <a:pt x="11229" y="9374"/>
                    <a:pt x="11755" y="9374"/>
                  </a:cubicBezTo>
                  <a:close/>
                  <a:moveTo>
                    <a:pt x="24161" y="9374"/>
                  </a:moveTo>
                  <a:cubicBezTo>
                    <a:pt x="24688" y="9374"/>
                    <a:pt x="25114" y="9800"/>
                    <a:pt x="25114" y="10326"/>
                  </a:cubicBezTo>
                  <a:cubicBezTo>
                    <a:pt x="25114" y="12281"/>
                    <a:pt x="23510" y="13885"/>
                    <a:pt x="21555" y="13885"/>
                  </a:cubicBezTo>
                  <a:cubicBezTo>
                    <a:pt x="19575" y="13885"/>
                    <a:pt x="17971" y="12281"/>
                    <a:pt x="17971" y="10326"/>
                  </a:cubicBezTo>
                  <a:cubicBezTo>
                    <a:pt x="17971" y="9800"/>
                    <a:pt x="18397" y="9374"/>
                    <a:pt x="18923" y="9374"/>
                  </a:cubicBezTo>
                  <a:cubicBezTo>
                    <a:pt x="19450" y="9374"/>
                    <a:pt x="19876" y="9800"/>
                    <a:pt x="19876" y="10326"/>
                  </a:cubicBezTo>
                  <a:cubicBezTo>
                    <a:pt x="19876" y="11228"/>
                    <a:pt x="20628" y="11980"/>
                    <a:pt x="21555" y="11980"/>
                  </a:cubicBezTo>
                  <a:cubicBezTo>
                    <a:pt x="22457" y="11980"/>
                    <a:pt x="23209" y="11228"/>
                    <a:pt x="23209" y="10326"/>
                  </a:cubicBezTo>
                  <a:cubicBezTo>
                    <a:pt x="23209" y="9800"/>
                    <a:pt x="23635" y="9374"/>
                    <a:pt x="24161" y="9374"/>
                  </a:cubicBezTo>
                  <a:close/>
                  <a:moveTo>
                    <a:pt x="21806" y="17243"/>
                  </a:moveTo>
                  <a:cubicBezTo>
                    <a:pt x="22658" y="17243"/>
                    <a:pt x="23334" y="17920"/>
                    <a:pt x="23334" y="18772"/>
                  </a:cubicBezTo>
                  <a:cubicBezTo>
                    <a:pt x="23334" y="22131"/>
                    <a:pt x="19826" y="24762"/>
                    <a:pt x="15339" y="24762"/>
                  </a:cubicBezTo>
                  <a:cubicBezTo>
                    <a:pt x="10878" y="24762"/>
                    <a:pt x="7369" y="22131"/>
                    <a:pt x="7369" y="18772"/>
                  </a:cubicBezTo>
                  <a:cubicBezTo>
                    <a:pt x="7369" y="17920"/>
                    <a:pt x="8046" y="17243"/>
                    <a:pt x="8898" y="17243"/>
                  </a:cubicBezTo>
                  <a:cubicBezTo>
                    <a:pt x="9750" y="17243"/>
                    <a:pt x="10427" y="17920"/>
                    <a:pt x="10427" y="18772"/>
                  </a:cubicBezTo>
                  <a:cubicBezTo>
                    <a:pt x="10427" y="20151"/>
                    <a:pt x="12457" y="21680"/>
                    <a:pt x="15339" y="21680"/>
                  </a:cubicBezTo>
                  <a:cubicBezTo>
                    <a:pt x="18247" y="21680"/>
                    <a:pt x="20277" y="20151"/>
                    <a:pt x="20277" y="18772"/>
                  </a:cubicBezTo>
                  <a:cubicBezTo>
                    <a:pt x="20277" y="17920"/>
                    <a:pt x="20953" y="17243"/>
                    <a:pt x="21806" y="17243"/>
                  </a:cubicBezTo>
                  <a:close/>
                  <a:moveTo>
                    <a:pt x="15339" y="0"/>
                  </a:moveTo>
                  <a:cubicBezTo>
                    <a:pt x="6868" y="0"/>
                    <a:pt x="1" y="6867"/>
                    <a:pt x="1" y="15339"/>
                  </a:cubicBezTo>
                  <a:cubicBezTo>
                    <a:pt x="1" y="23810"/>
                    <a:pt x="6868" y="30677"/>
                    <a:pt x="15339" y="30677"/>
                  </a:cubicBezTo>
                  <a:cubicBezTo>
                    <a:pt x="23811" y="30677"/>
                    <a:pt x="30678" y="23810"/>
                    <a:pt x="30678" y="15339"/>
                  </a:cubicBezTo>
                  <a:cubicBezTo>
                    <a:pt x="30678" y="6867"/>
                    <a:pt x="23811" y="0"/>
                    <a:pt x="15339" y="0"/>
                  </a:cubicBezTo>
                  <a:close/>
                </a:path>
              </a:pathLst>
            </a:custGeom>
            <a:solidFill>
              <a:srgbClr val="FF308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0" name="Google Shape;370;p31"/>
            <p:cNvSpPr/>
            <p:nvPr/>
          </p:nvSpPr>
          <p:spPr>
            <a:xfrm>
              <a:off x="2427450" y="2083975"/>
              <a:ext cx="149150" cy="19450"/>
            </a:xfrm>
            <a:custGeom>
              <a:rect b="b" l="l" r="r" t="t"/>
              <a:pathLst>
                <a:path extrusionOk="0" h="778" w="5966">
                  <a:moveTo>
                    <a:pt x="1" y="1"/>
                  </a:moveTo>
                  <a:lnTo>
                    <a:pt x="1" y="778"/>
                  </a:lnTo>
                  <a:lnTo>
                    <a:pt x="5966" y="778"/>
                  </a:lnTo>
                  <a:lnTo>
                    <a:pt x="5966" y="1"/>
                  </a:lnTo>
                  <a:close/>
                </a:path>
              </a:pathLst>
            </a:custGeom>
            <a:solidFill>
              <a:srgbClr val="FF308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1" name="Google Shape;371;p31"/>
            <p:cNvSpPr/>
            <p:nvPr/>
          </p:nvSpPr>
          <p:spPr>
            <a:xfrm>
              <a:off x="2484475" y="2335875"/>
              <a:ext cx="149775" cy="20075"/>
            </a:xfrm>
            <a:custGeom>
              <a:rect b="b" l="l" r="r" t="t"/>
              <a:pathLst>
                <a:path extrusionOk="0" h="803" w="5991">
                  <a:moveTo>
                    <a:pt x="1" y="0"/>
                  </a:moveTo>
                  <a:lnTo>
                    <a:pt x="1" y="802"/>
                  </a:lnTo>
                  <a:lnTo>
                    <a:pt x="5991" y="802"/>
                  </a:lnTo>
                  <a:lnTo>
                    <a:pt x="5991" y="0"/>
                  </a:lnTo>
                  <a:close/>
                </a:path>
              </a:pathLst>
            </a:custGeom>
            <a:solidFill>
              <a:srgbClr val="FF308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2" name="Google Shape;372;p31"/>
            <p:cNvSpPr/>
            <p:nvPr/>
          </p:nvSpPr>
          <p:spPr>
            <a:xfrm>
              <a:off x="2344125" y="2588375"/>
              <a:ext cx="149775" cy="20075"/>
            </a:xfrm>
            <a:custGeom>
              <a:rect b="b" l="l" r="r" t="t"/>
              <a:pathLst>
                <a:path extrusionOk="0" h="803" w="5991">
                  <a:moveTo>
                    <a:pt x="1" y="1"/>
                  </a:moveTo>
                  <a:lnTo>
                    <a:pt x="1" y="803"/>
                  </a:lnTo>
                  <a:lnTo>
                    <a:pt x="5991" y="803"/>
                  </a:lnTo>
                  <a:lnTo>
                    <a:pt x="5991" y="1"/>
                  </a:lnTo>
                  <a:close/>
                </a:path>
              </a:pathLst>
            </a:custGeom>
            <a:solidFill>
              <a:srgbClr val="FF308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3" name="Google Shape;373;p31"/>
            <p:cNvSpPr/>
            <p:nvPr/>
          </p:nvSpPr>
          <p:spPr>
            <a:xfrm>
              <a:off x="2518325" y="2588375"/>
              <a:ext cx="18175" cy="20075"/>
            </a:xfrm>
            <a:custGeom>
              <a:rect b="b" l="l" r="r" t="t"/>
              <a:pathLst>
                <a:path extrusionOk="0" h="803" w="727">
                  <a:moveTo>
                    <a:pt x="0" y="1"/>
                  </a:moveTo>
                  <a:lnTo>
                    <a:pt x="0" y="803"/>
                  </a:lnTo>
                  <a:lnTo>
                    <a:pt x="727" y="803"/>
                  </a:lnTo>
                  <a:lnTo>
                    <a:pt x="727" y="1"/>
                  </a:lnTo>
                  <a:close/>
                </a:path>
              </a:pathLst>
            </a:custGeom>
            <a:solidFill>
              <a:srgbClr val="FF308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4" name="Google Shape;374;p31"/>
            <p:cNvSpPr/>
            <p:nvPr/>
          </p:nvSpPr>
          <p:spPr>
            <a:xfrm>
              <a:off x="2460050" y="2269450"/>
              <a:ext cx="149150" cy="20075"/>
            </a:xfrm>
            <a:custGeom>
              <a:rect b="b" l="l" r="r" t="t"/>
              <a:pathLst>
                <a:path extrusionOk="0" h="803" w="5966">
                  <a:moveTo>
                    <a:pt x="0" y="1"/>
                  </a:moveTo>
                  <a:lnTo>
                    <a:pt x="0" y="803"/>
                  </a:lnTo>
                  <a:lnTo>
                    <a:pt x="5965" y="803"/>
                  </a:lnTo>
                  <a:lnTo>
                    <a:pt x="5965" y="1"/>
                  </a:lnTo>
                  <a:close/>
                </a:path>
              </a:pathLst>
            </a:custGeom>
            <a:solidFill>
              <a:srgbClr val="FF308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5" name="Google Shape;375;p31"/>
            <p:cNvSpPr/>
            <p:nvPr/>
          </p:nvSpPr>
          <p:spPr>
            <a:xfrm>
              <a:off x="1731350" y="2380975"/>
              <a:ext cx="149150" cy="20075"/>
            </a:xfrm>
            <a:custGeom>
              <a:rect b="b" l="l" r="r" t="t"/>
              <a:pathLst>
                <a:path extrusionOk="0" h="803" w="5966">
                  <a:moveTo>
                    <a:pt x="0" y="1"/>
                  </a:moveTo>
                  <a:lnTo>
                    <a:pt x="0" y="803"/>
                  </a:lnTo>
                  <a:lnTo>
                    <a:pt x="5965" y="803"/>
                  </a:lnTo>
                  <a:lnTo>
                    <a:pt x="5965" y="1"/>
                  </a:lnTo>
                  <a:close/>
                </a:path>
              </a:pathLst>
            </a:custGeom>
            <a:solidFill>
              <a:srgbClr val="00CC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6" name="Google Shape;376;p31"/>
            <p:cNvSpPr/>
            <p:nvPr/>
          </p:nvSpPr>
          <p:spPr>
            <a:xfrm>
              <a:off x="1824075" y="2567075"/>
              <a:ext cx="149150" cy="20075"/>
            </a:xfrm>
            <a:custGeom>
              <a:rect b="b" l="l" r="r" t="t"/>
              <a:pathLst>
                <a:path extrusionOk="0" h="803" w="5966">
                  <a:moveTo>
                    <a:pt x="0" y="0"/>
                  </a:moveTo>
                  <a:lnTo>
                    <a:pt x="0" y="802"/>
                  </a:lnTo>
                  <a:lnTo>
                    <a:pt x="5965" y="802"/>
                  </a:lnTo>
                  <a:lnTo>
                    <a:pt x="5965" y="0"/>
                  </a:lnTo>
                  <a:close/>
                </a:path>
              </a:pathLst>
            </a:custGeom>
            <a:solidFill>
              <a:srgbClr val="00CC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7" name="Google Shape;377;p31"/>
            <p:cNvSpPr/>
            <p:nvPr/>
          </p:nvSpPr>
          <p:spPr>
            <a:xfrm>
              <a:off x="1755150" y="2478725"/>
              <a:ext cx="149150" cy="19450"/>
            </a:xfrm>
            <a:custGeom>
              <a:rect b="b" l="l" r="r" t="t"/>
              <a:pathLst>
                <a:path extrusionOk="0" h="778" w="5966">
                  <a:moveTo>
                    <a:pt x="1" y="1"/>
                  </a:moveTo>
                  <a:lnTo>
                    <a:pt x="1" y="777"/>
                  </a:lnTo>
                  <a:lnTo>
                    <a:pt x="5966" y="777"/>
                  </a:lnTo>
                  <a:lnTo>
                    <a:pt x="5966" y="1"/>
                  </a:lnTo>
                  <a:close/>
                </a:path>
              </a:pathLst>
            </a:custGeom>
            <a:solidFill>
              <a:srgbClr val="00CC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8" name="Google Shape;378;p31"/>
            <p:cNvSpPr/>
            <p:nvPr/>
          </p:nvSpPr>
          <p:spPr>
            <a:xfrm>
              <a:off x="1749525" y="2100275"/>
              <a:ext cx="149125" cy="19450"/>
            </a:xfrm>
            <a:custGeom>
              <a:rect b="b" l="l" r="r" t="t"/>
              <a:pathLst>
                <a:path extrusionOk="0" h="778" w="5965">
                  <a:moveTo>
                    <a:pt x="0" y="1"/>
                  </a:moveTo>
                  <a:lnTo>
                    <a:pt x="0" y="778"/>
                  </a:lnTo>
                  <a:lnTo>
                    <a:pt x="5965" y="778"/>
                  </a:lnTo>
                  <a:lnTo>
                    <a:pt x="5965" y="1"/>
                  </a:lnTo>
                  <a:close/>
                </a:path>
              </a:pathLst>
            </a:custGeom>
            <a:solidFill>
              <a:srgbClr val="00CC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9" name="Google Shape;379;p31"/>
            <p:cNvSpPr/>
            <p:nvPr/>
          </p:nvSpPr>
          <p:spPr>
            <a:xfrm>
              <a:off x="1845375" y="2011925"/>
              <a:ext cx="190500" cy="20075"/>
            </a:xfrm>
            <a:custGeom>
              <a:rect b="b" l="l" r="r" t="t"/>
              <a:pathLst>
                <a:path extrusionOk="0" h="803" w="7620">
                  <a:moveTo>
                    <a:pt x="1" y="1"/>
                  </a:moveTo>
                  <a:lnTo>
                    <a:pt x="1" y="803"/>
                  </a:lnTo>
                  <a:lnTo>
                    <a:pt x="7620" y="803"/>
                  </a:lnTo>
                  <a:lnTo>
                    <a:pt x="7620" y="1"/>
                  </a:lnTo>
                  <a:close/>
                </a:path>
              </a:pathLst>
            </a:custGeom>
            <a:solidFill>
              <a:srgbClr val="00CC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0" name="Google Shape;380;p31"/>
            <p:cNvSpPr/>
            <p:nvPr/>
          </p:nvSpPr>
          <p:spPr>
            <a:xfrm>
              <a:off x="1758275" y="2161050"/>
              <a:ext cx="149150" cy="20075"/>
            </a:xfrm>
            <a:custGeom>
              <a:rect b="b" l="l" r="r" t="t"/>
              <a:pathLst>
                <a:path extrusionOk="0" h="803" w="5966">
                  <a:moveTo>
                    <a:pt x="1" y="1"/>
                  </a:moveTo>
                  <a:lnTo>
                    <a:pt x="1" y="803"/>
                  </a:lnTo>
                  <a:lnTo>
                    <a:pt x="5966" y="803"/>
                  </a:lnTo>
                  <a:lnTo>
                    <a:pt x="5966" y="1"/>
                  </a:lnTo>
                  <a:close/>
                </a:path>
              </a:pathLst>
            </a:custGeom>
            <a:solidFill>
              <a:srgbClr val="00CC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1" name="Google Shape;381;p31"/>
            <p:cNvSpPr/>
            <p:nvPr/>
          </p:nvSpPr>
          <p:spPr>
            <a:xfrm>
              <a:off x="1718175" y="2161050"/>
              <a:ext cx="18825" cy="20075"/>
            </a:xfrm>
            <a:custGeom>
              <a:rect b="b" l="l" r="r" t="t"/>
              <a:pathLst>
                <a:path extrusionOk="0" h="803" w="753">
                  <a:moveTo>
                    <a:pt x="1" y="1"/>
                  </a:moveTo>
                  <a:lnTo>
                    <a:pt x="1" y="803"/>
                  </a:lnTo>
                  <a:lnTo>
                    <a:pt x="753" y="803"/>
                  </a:lnTo>
                  <a:lnTo>
                    <a:pt x="753" y="1"/>
                  </a:lnTo>
                  <a:close/>
                </a:path>
              </a:pathLst>
            </a:custGeom>
            <a:solidFill>
              <a:srgbClr val="00CC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2" name="Google Shape;382;p31"/>
            <p:cNvSpPr/>
            <p:nvPr/>
          </p:nvSpPr>
          <p:spPr>
            <a:xfrm>
              <a:off x="2391750" y="2028225"/>
              <a:ext cx="112800" cy="20075"/>
            </a:xfrm>
            <a:custGeom>
              <a:rect b="b" l="l" r="r" t="t"/>
              <a:pathLst>
                <a:path extrusionOk="0" h="803" w="4512">
                  <a:moveTo>
                    <a:pt x="0" y="0"/>
                  </a:moveTo>
                  <a:lnTo>
                    <a:pt x="0" y="802"/>
                  </a:lnTo>
                  <a:lnTo>
                    <a:pt x="4512" y="802"/>
                  </a:lnTo>
                  <a:lnTo>
                    <a:pt x="4512"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3" name="Google Shape;383;p31"/>
            <p:cNvSpPr/>
            <p:nvPr/>
          </p:nvSpPr>
          <p:spPr>
            <a:xfrm>
              <a:off x="2473825" y="2410425"/>
              <a:ext cx="112800" cy="20075"/>
            </a:xfrm>
            <a:custGeom>
              <a:rect b="b" l="l" r="r" t="t"/>
              <a:pathLst>
                <a:path extrusionOk="0" h="803" w="4512">
                  <a:moveTo>
                    <a:pt x="1" y="1"/>
                  </a:moveTo>
                  <a:lnTo>
                    <a:pt x="1" y="803"/>
                  </a:lnTo>
                  <a:lnTo>
                    <a:pt x="4512" y="803"/>
                  </a:lnTo>
                  <a:lnTo>
                    <a:pt x="4512"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4" name="Google Shape;384;p31"/>
            <p:cNvSpPr/>
            <p:nvPr/>
          </p:nvSpPr>
          <p:spPr>
            <a:xfrm>
              <a:off x="1712550" y="2335875"/>
              <a:ext cx="160425" cy="20075"/>
            </a:xfrm>
            <a:custGeom>
              <a:rect b="b" l="l" r="r" t="t"/>
              <a:pathLst>
                <a:path extrusionOk="0" h="803" w="6417">
                  <a:moveTo>
                    <a:pt x="0" y="0"/>
                  </a:moveTo>
                  <a:lnTo>
                    <a:pt x="0" y="802"/>
                  </a:lnTo>
                  <a:lnTo>
                    <a:pt x="6416" y="802"/>
                  </a:lnTo>
                  <a:lnTo>
                    <a:pt x="6416"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5" name="Google Shape;385;p31"/>
            <p:cNvSpPr/>
            <p:nvPr/>
          </p:nvSpPr>
          <p:spPr>
            <a:xfrm>
              <a:off x="1797125" y="2055175"/>
              <a:ext cx="112825" cy="20075"/>
            </a:xfrm>
            <a:custGeom>
              <a:rect b="b" l="l" r="r" t="t"/>
              <a:pathLst>
                <a:path extrusionOk="0" h="803" w="4513">
                  <a:moveTo>
                    <a:pt x="1" y="0"/>
                  </a:moveTo>
                  <a:lnTo>
                    <a:pt x="1" y="802"/>
                  </a:lnTo>
                  <a:lnTo>
                    <a:pt x="4512" y="802"/>
                  </a:lnTo>
                  <a:lnTo>
                    <a:pt x="4512"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6" name="Google Shape;386;p31"/>
            <p:cNvSpPr/>
            <p:nvPr/>
          </p:nvSpPr>
          <p:spPr>
            <a:xfrm>
              <a:off x="1753900" y="2516950"/>
              <a:ext cx="128475" cy="19450"/>
            </a:xfrm>
            <a:custGeom>
              <a:rect b="b" l="l" r="r" t="t"/>
              <a:pathLst>
                <a:path extrusionOk="0" h="778" w="5139">
                  <a:moveTo>
                    <a:pt x="0" y="0"/>
                  </a:moveTo>
                  <a:lnTo>
                    <a:pt x="0" y="777"/>
                  </a:lnTo>
                  <a:lnTo>
                    <a:pt x="5138" y="777"/>
                  </a:lnTo>
                  <a:lnTo>
                    <a:pt x="5138"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7" name="Google Shape;387;p31"/>
            <p:cNvSpPr/>
            <p:nvPr/>
          </p:nvSpPr>
          <p:spPr>
            <a:xfrm>
              <a:off x="1736975" y="2253800"/>
              <a:ext cx="127850" cy="20075"/>
            </a:xfrm>
            <a:custGeom>
              <a:rect b="b" l="l" r="r" t="t"/>
              <a:pathLst>
                <a:path extrusionOk="0" h="803" w="5114">
                  <a:moveTo>
                    <a:pt x="1" y="0"/>
                  </a:moveTo>
                  <a:lnTo>
                    <a:pt x="1" y="802"/>
                  </a:lnTo>
                  <a:lnTo>
                    <a:pt x="5114" y="802"/>
                  </a:lnTo>
                  <a:lnTo>
                    <a:pt x="5114"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8" name="Google Shape;388;p31"/>
            <p:cNvSpPr/>
            <p:nvPr/>
          </p:nvSpPr>
          <p:spPr>
            <a:xfrm>
              <a:off x="2439375" y="2496900"/>
              <a:ext cx="139750" cy="20075"/>
            </a:xfrm>
            <a:custGeom>
              <a:rect b="b" l="l" r="r" t="t"/>
              <a:pathLst>
                <a:path extrusionOk="0" h="803" w="5590">
                  <a:moveTo>
                    <a:pt x="0" y="0"/>
                  </a:moveTo>
                  <a:lnTo>
                    <a:pt x="0" y="802"/>
                  </a:lnTo>
                  <a:lnTo>
                    <a:pt x="5589" y="802"/>
                  </a:lnTo>
                  <a:lnTo>
                    <a:pt x="5589"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9" name="Google Shape;389;p31"/>
            <p:cNvSpPr/>
            <p:nvPr/>
          </p:nvSpPr>
          <p:spPr>
            <a:xfrm>
              <a:off x="2492000" y="2225600"/>
              <a:ext cx="139750" cy="20075"/>
            </a:xfrm>
            <a:custGeom>
              <a:rect b="b" l="l" r="r" t="t"/>
              <a:pathLst>
                <a:path extrusionOk="0" h="803" w="5590">
                  <a:moveTo>
                    <a:pt x="0" y="0"/>
                  </a:moveTo>
                  <a:lnTo>
                    <a:pt x="0" y="802"/>
                  </a:lnTo>
                  <a:lnTo>
                    <a:pt x="5589" y="802"/>
                  </a:lnTo>
                  <a:lnTo>
                    <a:pt x="5589"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0" name="Google Shape;390;p31"/>
            <p:cNvSpPr/>
            <p:nvPr/>
          </p:nvSpPr>
          <p:spPr>
            <a:xfrm>
              <a:off x="2448775" y="2174850"/>
              <a:ext cx="139750" cy="20075"/>
            </a:xfrm>
            <a:custGeom>
              <a:rect b="b" l="l" r="r" t="t"/>
              <a:pathLst>
                <a:path extrusionOk="0" h="803" w="5590">
                  <a:moveTo>
                    <a:pt x="0" y="0"/>
                  </a:moveTo>
                  <a:lnTo>
                    <a:pt x="0" y="802"/>
                  </a:lnTo>
                  <a:lnTo>
                    <a:pt x="5589" y="802"/>
                  </a:lnTo>
                  <a:lnTo>
                    <a:pt x="5589"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1" name="Google Shape;391;p31"/>
            <p:cNvSpPr/>
            <p:nvPr/>
          </p:nvSpPr>
          <p:spPr>
            <a:xfrm>
              <a:off x="2605400" y="2174850"/>
              <a:ext cx="13825" cy="20075"/>
            </a:xfrm>
            <a:custGeom>
              <a:rect b="b" l="l" r="r" t="t"/>
              <a:pathLst>
                <a:path extrusionOk="0" h="803" w="553">
                  <a:moveTo>
                    <a:pt x="1" y="0"/>
                  </a:moveTo>
                  <a:lnTo>
                    <a:pt x="1" y="802"/>
                  </a:lnTo>
                  <a:lnTo>
                    <a:pt x="552" y="802"/>
                  </a:lnTo>
                  <a:lnTo>
                    <a:pt x="552"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2" name="Google Shape;392;p31"/>
            <p:cNvSpPr/>
            <p:nvPr/>
          </p:nvSpPr>
          <p:spPr>
            <a:xfrm>
              <a:off x="1727575" y="2516950"/>
              <a:ext cx="14450" cy="19450"/>
            </a:xfrm>
            <a:custGeom>
              <a:rect b="b" l="l" r="r" t="t"/>
              <a:pathLst>
                <a:path extrusionOk="0" h="778" w="578">
                  <a:moveTo>
                    <a:pt x="1" y="0"/>
                  </a:moveTo>
                  <a:lnTo>
                    <a:pt x="1" y="777"/>
                  </a:lnTo>
                  <a:lnTo>
                    <a:pt x="577" y="777"/>
                  </a:lnTo>
                  <a:lnTo>
                    <a:pt x="577"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3" name="Google Shape;393;p31"/>
            <p:cNvSpPr/>
            <p:nvPr/>
          </p:nvSpPr>
          <p:spPr>
            <a:xfrm>
              <a:off x="1789625" y="1926725"/>
              <a:ext cx="766925" cy="766950"/>
            </a:xfrm>
            <a:custGeom>
              <a:rect b="b" l="l" r="r" t="t"/>
              <a:pathLst>
                <a:path extrusionOk="0" h="30678" w="30677">
                  <a:moveTo>
                    <a:pt x="11754" y="9374"/>
                  </a:moveTo>
                  <a:cubicBezTo>
                    <a:pt x="12281" y="9374"/>
                    <a:pt x="12707" y="9800"/>
                    <a:pt x="12707" y="10326"/>
                  </a:cubicBezTo>
                  <a:cubicBezTo>
                    <a:pt x="12707" y="12281"/>
                    <a:pt x="11128" y="13885"/>
                    <a:pt x="9148" y="13885"/>
                  </a:cubicBezTo>
                  <a:cubicBezTo>
                    <a:pt x="7193" y="13885"/>
                    <a:pt x="5589" y="12281"/>
                    <a:pt x="5589" y="10326"/>
                  </a:cubicBezTo>
                  <a:cubicBezTo>
                    <a:pt x="5589" y="9800"/>
                    <a:pt x="6015" y="9374"/>
                    <a:pt x="6541" y="9374"/>
                  </a:cubicBezTo>
                  <a:cubicBezTo>
                    <a:pt x="7068" y="9374"/>
                    <a:pt x="7494" y="9800"/>
                    <a:pt x="7494" y="10326"/>
                  </a:cubicBezTo>
                  <a:cubicBezTo>
                    <a:pt x="7494" y="11228"/>
                    <a:pt x="8221" y="11980"/>
                    <a:pt x="9148" y="11980"/>
                  </a:cubicBezTo>
                  <a:cubicBezTo>
                    <a:pt x="10075" y="11980"/>
                    <a:pt x="10802" y="11228"/>
                    <a:pt x="10802" y="10326"/>
                  </a:cubicBezTo>
                  <a:cubicBezTo>
                    <a:pt x="10802" y="9800"/>
                    <a:pt x="11228" y="9374"/>
                    <a:pt x="11754" y="9374"/>
                  </a:cubicBezTo>
                  <a:close/>
                  <a:moveTo>
                    <a:pt x="24161" y="9374"/>
                  </a:moveTo>
                  <a:cubicBezTo>
                    <a:pt x="24687" y="9374"/>
                    <a:pt x="25113" y="9800"/>
                    <a:pt x="25113" y="10326"/>
                  </a:cubicBezTo>
                  <a:cubicBezTo>
                    <a:pt x="25113" y="12281"/>
                    <a:pt x="23509" y="13885"/>
                    <a:pt x="21554" y="13885"/>
                  </a:cubicBezTo>
                  <a:cubicBezTo>
                    <a:pt x="19574" y="13885"/>
                    <a:pt x="17970" y="12281"/>
                    <a:pt x="17970" y="10326"/>
                  </a:cubicBezTo>
                  <a:cubicBezTo>
                    <a:pt x="17970" y="9800"/>
                    <a:pt x="18396" y="9374"/>
                    <a:pt x="18948" y="9374"/>
                  </a:cubicBezTo>
                  <a:cubicBezTo>
                    <a:pt x="19474" y="9374"/>
                    <a:pt x="19900" y="9800"/>
                    <a:pt x="19900" y="10326"/>
                  </a:cubicBezTo>
                  <a:cubicBezTo>
                    <a:pt x="19900" y="11228"/>
                    <a:pt x="20627" y="11980"/>
                    <a:pt x="21554" y="11980"/>
                  </a:cubicBezTo>
                  <a:cubicBezTo>
                    <a:pt x="22456" y="11980"/>
                    <a:pt x="23208" y="11228"/>
                    <a:pt x="23208" y="10326"/>
                  </a:cubicBezTo>
                  <a:cubicBezTo>
                    <a:pt x="23208" y="9800"/>
                    <a:pt x="23634" y="9374"/>
                    <a:pt x="24161" y="9374"/>
                  </a:cubicBezTo>
                  <a:close/>
                  <a:moveTo>
                    <a:pt x="21805" y="17243"/>
                  </a:moveTo>
                  <a:cubicBezTo>
                    <a:pt x="22657" y="17243"/>
                    <a:pt x="23333" y="17920"/>
                    <a:pt x="23333" y="18772"/>
                  </a:cubicBezTo>
                  <a:cubicBezTo>
                    <a:pt x="23333" y="22131"/>
                    <a:pt x="19825" y="24762"/>
                    <a:pt x="15338" y="24762"/>
                  </a:cubicBezTo>
                  <a:cubicBezTo>
                    <a:pt x="10877" y="24762"/>
                    <a:pt x="7368" y="22131"/>
                    <a:pt x="7368" y="18772"/>
                  </a:cubicBezTo>
                  <a:cubicBezTo>
                    <a:pt x="7368" y="17920"/>
                    <a:pt x="8045" y="17243"/>
                    <a:pt x="8897" y="17243"/>
                  </a:cubicBezTo>
                  <a:cubicBezTo>
                    <a:pt x="9749" y="17243"/>
                    <a:pt x="10426" y="17920"/>
                    <a:pt x="10426" y="18772"/>
                  </a:cubicBezTo>
                  <a:cubicBezTo>
                    <a:pt x="10426" y="20151"/>
                    <a:pt x="12456" y="21680"/>
                    <a:pt x="15338" y="21680"/>
                  </a:cubicBezTo>
                  <a:cubicBezTo>
                    <a:pt x="18246" y="21680"/>
                    <a:pt x="20276" y="20151"/>
                    <a:pt x="20276" y="18772"/>
                  </a:cubicBezTo>
                  <a:cubicBezTo>
                    <a:pt x="20276" y="17920"/>
                    <a:pt x="20953" y="17243"/>
                    <a:pt x="21805" y="17243"/>
                  </a:cubicBezTo>
                  <a:close/>
                  <a:moveTo>
                    <a:pt x="15338" y="0"/>
                  </a:moveTo>
                  <a:cubicBezTo>
                    <a:pt x="6867" y="0"/>
                    <a:pt x="0" y="6867"/>
                    <a:pt x="0" y="15339"/>
                  </a:cubicBezTo>
                  <a:cubicBezTo>
                    <a:pt x="0" y="23810"/>
                    <a:pt x="6867" y="30677"/>
                    <a:pt x="15338" y="30677"/>
                  </a:cubicBezTo>
                  <a:cubicBezTo>
                    <a:pt x="23810" y="30677"/>
                    <a:pt x="30677" y="23810"/>
                    <a:pt x="30677" y="15339"/>
                  </a:cubicBezTo>
                  <a:cubicBezTo>
                    <a:pt x="30677" y="6867"/>
                    <a:pt x="23810" y="0"/>
                    <a:pt x="15338"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94" name="Google Shape;394;p31"/>
          <p:cNvGrpSpPr/>
          <p:nvPr/>
        </p:nvGrpSpPr>
        <p:grpSpPr>
          <a:xfrm>
            <a:off x="411188" y="557793"/>
            <a:ext cx="1270932" cy="1056686"/>
            <a:chOff x="2797775" y="849650"/>
            <a:chExt cx="921700" cy="766325"/>
          </a:xfrm>
        </p:grpSpPr>
        <p:sp>
          <p:nvSpPr>
            <p:cNvPr id="395" name="Google Shape;395;p31"/>
            <p:cNvSpPr/>
            <p:nvPr/>
          </p:nvSpPr>
          <p:spPr>
            <a:xfrm>
              <a:off x="2846625" y="849650"/>
              <a:ext cx="766950" cy="766325"/>
            </a:xfrm>
            <a:custGeom>
              <a:rect b="b" l="l" r="r" t="t"/>
              <a:pathLst>
                <a:path extrusionOk="0" h="30653" w="30678">
                  <a:moveTo>
                    <a:pt x="7921" y="8114"/>
                  </a:moveTo>
                  <a:cubicBezTo>
                    <a:pt x="8256" y="8114"/>
                    <a:pt x="8584" y="8261"/>
                    <a:pt x="8798" y="8547"/>
                  </a:cubicBezTo>
                  <a:lnTo>
                    <a:pt x="12307" y="12933"/>
                  </a:lnTo>
                  <a:cubicBezTo>
                    <a:pt x="12582" y="13284"/>
                    <a:pt x="12633" y="13760"/>
                    <a:pt x="12457" y="14136"/>
                  </a:cubicBezTo>
                  <a:cubicBezTo>
                    <a:pt x="12257" y="14537"/>
                    <a:pt x="11856" y="14787"/>
                    <a:pt x="11405" y="14787"/>
                  </a:cubicBezTo>
                  <a:lnTo>
                    <a:pt x="7169" y="14787"/>
                  </a:lnTo>
                  <a:cubicBezTo>
                    <a:pt x="6517" y="14787"/>
                    <a:pt x="6016" y="14286"/>
                    <a:pt x="6016" y="13660"/>
                  </a:cubicBezTo>
                  <a:cubicBezTo>
                    <a:pt x="6016" y="13008"/>
                    <a:pt x="6517" y="12507"/>
                    <a:pt x="7169" y="12507"/>
                  </a:cubicBezTo>
                  <a:lnTo>
                    <a:pt x="9024" y="12507"/>
                  </a:lnTo>
                  <a:lnTo>
                    <a:pt x="7019" y="9975"/>
                  </a:lnTo>
                  <a:cubicBezTo>
                    <a:pt x="6618" y="9474"/>
                    <a:pt x="6693" y="8772"/>
                    <a:pt x="7194" y="8371"/>
                  </a:cubicBezTo>
                  <a:cubicBezTo>
                    <a:pt x="7410" y="8198"/>
                    <a:pt x="7668" y="8114"/>
                    <a:pt x="7921" y="8114"/>
                  </a:cubicBezTo>
                  <a:close/>
                  <a:moveTo>
                    <a:pt x="22751" y="8114"/>
                  </a:moveTo>
                  <a:cubicBezTo>
                    <a:pt x="23003" y="8114"/>
                    <a:pt x="23255" y="8198"/>
                    <a:pt x="23460" y="8371"/>
                  </a:cubicBezTo>
                  <a:cubicBezTo>
                    <a:pt x="23961" y="8772"/>
                    <a:pt x="24036" y="9474"/>
                    <a:pt x="23660" y="9975"/>
                  </a:cubicBezTo>
                  <a:lnTo>
                    <a:pt x="21655" y="12507"/>
                  </a:lnTo>
                  <a:lnTo>
                    <a:pt x="23510" y="12507"/>
                  </a:lnTo>
                  <a:cubicBezTo>
                    <a:pt x="24136" y="12507"/>
                    <a:pt x="24663" y="13008"/>
                    <a:pt x="24663" y="13660"/>
                  </a:cubicBezTo>
                  <a:cubicBezTo>
                    <a:pt x="24663" y="14286"/>
                    <a:pt x="24136" y="14787"/>
                    <a:pt x="23510" y="14787"/>
                  </a:cubicBezTo>
                  <a:lnTo>
                    <a:pt x="19249" y="14787"/>
                  </a:lnTo>
                  <a:cubicBezTo>
                    <a:pt x="18823" y="14787"/>
                    <a:pt x="18397" y="14537"/>
                    <a:pt x="18222" y="14136"/>
                  </a:cubicBezTo>
                  <a:cubicBezTo>
                    <a:pt x="18021" y="13760"/>
                    <a:pt x="18071" y="13284"/>
                    <a:pt x="18347" y="12933"/>
                  </a:cubicBezTo>
                  <a:lnTo>
                    <a:pt x="21856" y="8547"/>
                  </a:lnTo>
                  <a:cubicBezTo>
                    <a:pt x="22084" y="8261"/>
                    <a:pt x="22418" y="8114"/>
                    <a:pt x="22751" y="8114"/>
                  </a:cubicBezTo>
                  <a:close/>
                  <a:moveTo>
                    <a:pt x="24262" y="18672"/>
                  </a:moveTo>
                  <a:cubicBezTo>
                    <a:pt x="24262" y="23334"/>
                    <a:pt x="20277" y="27093"/>
                    <a:pt x="15339" y="27093"/>
                  </a:cubicBezTo>
                  <a:cubicBezTo>
                    <a:pt x="10402" y="27093"/>
                    <a:pt x="6392" y="23334"/>
                    <a:pt x="6392" y="18672"/>
                  </a:cubicBezTo>
                  <a:close/>
                  <a:moveTo>
                    <a:pt x="15339" y="0"/>
                  </a:moveTo>
                  <a:cubicBezTo>
                    <a:pt x="6868" y="0"/>
                    <a:pt x="1" y="6867"/>
                    <a:pt x="1" y="15314"/>
                  </a:cubicBezTo>
                  <a:cubicBezTo>
                    <a:pt x="1" y="23785"/>
                    <a:pt x="6868" y="30652"/>
                    <a:pt x="15339" y="30652"/>
                  </a:cubicBezTo>
                  <a:cubicBezTo>
                    <a:pt x="23811" y="30652"/>
                    <a:pt x="30678" y="23785"/>
                    <a:pt x="30678" y="15314"/>
                  </a:cubicBezTo>
                  <a:cubicBezTo>
                    <a:pt x="30678" y="6867"/>
                    <a:pt x="23811" y="0"/>
                    <a:pt x="15339" y="0"/>
                  </a:cubicBezTo>
                  <a:close/>
                </a:path>
              </a:pathLst>
            </a:custGeom>
            <a:solidFill>
              <a:srgbClr val="00CC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6" name="Google Shape;396;p31"/>
            <p:cNvSpPr/>
            <p:nvPr/>
          </p:nvSpPr>
          <p:spPr>
            <a:xfrm>
              <a:off x="2904275" y="849650"/>
              <a:ext cx="766950" cy="766325"/>
            </a:xfrm>
            <a:custGeom>
              <a:rect b="b" l="l" r="r" t="t"/>
              <a:pathLst>
                <a:path extrusionOk="0" h="30653" w="30678">
                  <a:moveTo>
                    <a:pt x="7921" y="8114"/>
                  </a:moveTo>
                  <a:cubicBezTo>
                    <a:pt x="8256" y="8114"/>
                    <a:pt x="8584" y="8261"/>
                    <a:pt x="8798" y="8547"/>
                  </a:cubicBezTo>
                  <a:lnTo>
                    <a:pt x="12307" y="12933"/>
                  </a:lnTo>
                  <a:cubicBezTo>
                    <a:pt x="12582" y="13284"/>
                    <a:pt x="12632" y="13760"/>
                    <a:pt x="12432" y="14136"/>
                  </a:cubicBezTo>
                  <a:cubicBezTo>
                    <a:pt x="12256" y="14537"/>
                    <a:pt x="11855" y="14787"/>
                    <a:pt x="11404" y="14787"/>
                  </a:cubicBezTo>
                  <a:lnTo>
                    <a:pt x="7169" y="14787"/>
                  </a:lnTo>
                  <a:cubicBezTo>
                    <a:pt x="6517" y="14787"/>
                    <a:pt x="6016" y="14286"/>
                    <a:pt x="6016" y="13660"/>
                  </a:cubicBezTo>
                  <a:cubicBezTo>
                    <a:pt x="6016" y="13008"/>
                    <a:pt x="6517" y="12507"/>
                    <a:pt x="7169" y="12507"/>
                  </a:cubicBezTo>
                  <a:lnTo>
                    <a:pt x="9023" y="12507"/>
                  </a:lnTo>
                  <a:lnTo>
                    <a:pt x="7018" y="9975"/>
                  </a:lnTo>
                  <a:cubicBezTo>
                    <a:pt x="6617" y="9474"/>
                    <a:pt x="6693" y="8772"/>
                    <a:pt x="7194" y="8371"/>
                  </a:cubicBezTo>
                  <a:cubicBezTo>
                    <a:pt x="7410" y="8198"/>
                    <a:pt x="7668" y="8114"/>
                    <a:pt x="7921" y="8114"/>
                  </a:cubicBezTo>
                  <a:close/>
                  <a:moveTo>
                    <a:pt x="22740" y="8114"/>
                  </a:moveTo>
                  <a:cubicBezTo>
                    <a:pt x="22990" y="8114"/>
                    <a:pt x="23244" y="8198"/>
                    <a:pt x="23460" y="8371"/>
                  </a:cubicBezTo>
                  <a:cubicBezTo>
                    <a:pt x="23961" y="8772"/>
                    <a:pt x="24036" y="9474"/>
                    <a:pt x="23635" y="9975"/>
                  </a:cubicBezTo>
                  <a:lnTo>
                    <a:pt x="21630" y="12507"/>
                  </a:lnTo>
                  <a:lnTo>
                    <a:pt x="23510" y="12507"/>
                  </a:lnTo>
                  <a:cubicBezTo>
                    <a:pt x="24136" y="12507"/>
                    <a:pt x="24637" y="13008"/>
                    <a:pt x="24637" y="13660"/>
                  </a:cubicBezTo>
                  <a:cubicBezTo>
                    <a:pt x="24637" y="14286"/>
                    <a:pt x="24136" y="14787"/>
                    <a:pt x="23510" y="14787"/>
                  </a:cubicBezTo>
                  <a:lnTo>
                    <a:pt x="19249" y="14787"/>
                  </a:lnTo>
                  <a:cubicBezTo>
                    <a:pt x="18798" y="14787"/>
                    <a:pt x="18397" y="14537"/>
                    <a:pt x="18221" y="14136"/>
                  </a:cubicBezTo>
                  <a:cubicBezTo>
                    <a:pt x="18021" y="13760"/>
                    <a:pt x="18071" y="13284"/>
                    <a:pt x="18347" y="12933"/>
                  </a:cubicBezTo>
                  <a:lnTo>
                    <a:pt x="21855" y="8547"/>
                  </a:lnTo>
                  <a:cubicBezTo>
                    <a:pt x="22084" y="8261"/>
                    <a:pt x="22409" y="8114"/>
                    <a:pt x="22740" y="8114"/>
                  </a:cubicBezTo>
                  <a:close/>
                  <a:moveTo>
                    <a:pt x="24262" y="18672"/>
                  </a:moveTo>
                  <a:cubicBezTo>
                    <a:pt x="24262" y="23334"/>
                    <a:pt x="20251" y="27093"/>
                    <a:pt x="15339" y="27093"/>
                  </a:cubicBezTo>
                  <a:cubicBezTo>
                    <a:pt x="10402" y="27093"/>
                    <a:pt x="6392" y="23334"/>
                    <a:pt x="6392" y="18672"/>
                  </a:cubicBezTo>
                  <a:close/>
                  <a:moveTo>
                    <a:pt x="15339" y="0"/>
                  </a:moveTo>
                  <a:cubicBezTo>
                    <a:pt x="6868" y="0"/>
                    <a:pt x="1" y="6867"/>
                    <a:pt x="1" y="15314"/>
                  </a:cubicBezTo>
                  <a:cubicBezTo>
                    <a:pt x="1" y="23785"/>
                    <a:pt x="6868" y="30652"/>
                    <a:pt x="15339" y="30652"/>
                  </a:cubicBezTo>
                  <a:cubicBezTo>
                    <a:pt x="23810" y="30652"/>
                    <a:pt x="30678" y="23785"/>
                    <a:pt x="30678" y="15314"/>
                  </a:cubicBezTo>
                  <a:cubicBezTo>
                    <a:pt x="30678" y="6867"/>
                    <a:pt x="23810" y="0"/>
                    <a:pt x="15339" y="0"/>
                  </a:cubicBezTo>
                  <a:close/>
                </a:path>
              </a:pathLst>
            </a:custGeom>
            <a:solidFill>
              <a:srgbClr val="FF308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7" name="Google Shape;397;p31"/>
            <p:cNvSpPr/>
            <p:nvPr/>
          </p:nvSpPr>
          <p:spPr>
            <a:xfrm>
              <a:off x="3512675" y="1006275"/>
              <a:ext cx="149150" cy="20075"/>
            </a:xfrm>
            <a:custGeom>
              <a:rect b="b" l="l" r="r" t="t"/>
              <a:pathLst>
                <a:path extrusionOk="0" h="803" w="5966">
                  <a:moveTo>
                    <a:pt x="1" y="1"/>
                  </a:moveTo>
                  <a:lnTo>
                    <a:pt x="1" y="803"/>
                  </a:lnTo>
                  <a:lnTo>
                    <a:pt x="5966" y="803"/>
                  </a:lnTo>
                  <a:lnTo>
                    <a:pt x="5966" y="1"/>
                  </a:lnTo>
                  <a:close/>
                </a:path>
              </a:pathLst>
            </a:custGeom>
            <a:solidFill>
              <a:srgbClr val="FF308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8" name="Google Shape;398;p31"/>
            <p:cNvSpPr/>
            <p:nvPr/>
          </p:nvSpPr>
          <p:spPr>
            <a:xfrm>
              <a:off x="3569700" y="1258800"/>
              <a:ext cx="149775" cy="20075"/>
            </a:xfrm>
            <a:custGeom>
              <a:rect b="b" l="l" r="r" t="t"/>
              <a:pathLst>
                <a:path extrusionOk="0" h="803" w="5991">
                  <a:moveTo>
                    <a:pt x="0" y="0"/>
                  </a:moveTo>
                  <a:lnTo>
                    <a:pt x="0" y="802"/>
                  </a:lnTo>
                  <a:lnTo>
                    <a:pt x="5990" y="802"/>
                  </a:lnTo>
                  <a:lnTo>
                    <a:pt x="5990" y="0"/>
                  </a:lnTo>
                  <a:close/>
                </a:path>
              </a:pathLst>
            </a:custGeom>
            <a:solidFill>
              <a:srgbClr val="FF308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9" name="Google Shape;399;p31"/>
            <p:cNvSpPr/>
            <p:nvPr/>
          </p:nvSpPr>
          <p:spPr>
            <a:xfrm>
              <a:off x="3429350" y="1510675"/>
              <a:ext cx="149775" cy="20075"/>
            </a:xfrm>
            <a:custGeom>
              <a:rect b="b" l="l" r="r" t="t"/>
              <a:pathLst>
                <a:path extrusionOk="0" h="803" w="5991">
                  <a:moveTo>
                    <a:pt x="0" y="1"/>
                  </a:moveTo>
                  <a:lnTo>
                    <a:pt x="0" y="803"/>
                  </a:lnTo>
                  <a:lnTo>
                    <a:pt x="5990" y="803"/>
                  </a:lnTo>
                  <a:lnTo>
                    <a:pt x="5990" y="1"/>
                  </a:lnTo>
                  <a:close/>
                </a:path>
              </a:pathLst>
            </a:custGeom>
            <a:solidFill>
              <a:srgbClr val="FF308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0" name="Google Shape;400;p31"/>
            <p:cNvSpPr/>
            <p:nvPr/>
          </p:nvSpPr>
          <p:spPr>
            <a:xfrm>
              <a:off x="3603525" y="1510675"/>
              <a:ext cx="18200" cy="20075"/>
            </a:xfrm>
            <a:custGeom>
              <a:rect b="b" l="l" r="r" t="t"/>
              <a:pathLst>
                <a:path extrusionOk="0" h="803" w="728">
                  <a:moveTo>
                    <a:pt x="1" y="1"/>
                  </a:moveTo>
                  <a:lnTo>
                    <a:pt x="1" y="803"/>
                  </a:lnTo>
                  <a:lnTo>
                    <a:pt x="728" y="803"/>
                  </a:lnTo>
                  <a:lnTo>
                    <a:pt x="728" y="1"/>
                  </a:lnTo>
                  <a:close/>
                </a:path>
              </a:pathLst>
            </a:custGeom>
            <a:solidFill>
              <a:srgbClr val="FF308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1" name="Google Shape;401;p31"/>
            <p:cNvSpPr/>
            <p:nvPr/>
          </p:nvSpPr>
          <p:spPr>
            <a:xfrm>
              <a:off x="3545250" y="1191750"/>
              <a:ext cx="149150" cy="20075"/>
            </a:xfrm>
            <a:custGeom>
              <a:rect b="b" l="l" r="r" t="t"/>
              <a:pathLst>
                <a:path extrusionOk="0" h="803" w="5966">
                  <a:moveTo>
                    <a:pt x="1" y="1"/>
                  </a:moveTo>
                  <a:lnTo>
                    <a:pt x="1" y="803"/>
                  </a:lnTo>
                  <a:lnTo>
                    <a:pt x="5966" y="803"/>
                  </a:lnTo>
                  <a:lnTo>
                    <a:pt x="5966" y="1"/>
                  </a:lnTo>
                  <a:close/>
                </a:path>
              </a:pathLst>
            </a:custGeom>
            <a:solidFill>
              <a:srgbClr val="FF308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2" name="Google Shape;402;p31"/>
            <p:cNvSpPr/>
            <p:nvPr/>
          </p:nvSpPr>
          <p:spPr>
            <a:xfrm>
              <a:off x="2816550" y="1303900"/>
              <a:ext cx="149150" cy="20075"/>
            </a:xfrm>
            <a:custGeom>
              <a:rect b="b" l="l" r="r" t="t"/>
              <a:pathLst>
                <a:path extrusionOk="0" h="803" w="5966">
                  <a:moveTo>
                    <a:pt x="1" y="1"/>
                  </a:moveTo>
                  <a:lnTo>
                    <a:pt x="1" y="803"/>
                  </a:lnTo>
                  <a:lnTo>
                    <a:pt x="5966" y="803"/>
                  </a:lnTo>
                  <a:lnTo>
                    <a:pt x="5966" y="1"/>
                  </a:lnTo>
                  <a:close/>
                </a:path>
              </a:pathLst>
            </a:custGeom>
            <a:solidFill>
              <a:srgbClr val="00CC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3" name="Google Shape;403;p31"/>
            <p:cNvSpPr/>
            <p:nvPr/>
          </p:nvSpPr>
          <p:spPr>
            <a:xfrm>
              <a:off x="2909300" y="1489375"/>
              <a:ext cx="149150" cy="20075"/>
            </a:xfrm>
            <a:custGeom>
              <a:rect b="b" l="l" r="r" t="t"/>
              <a:pathLst>
                <a:path extrusionOk="0" h="803" w="5966">
                  <a:moveTo>
                    <a:pt x="0" y="0"/>
                  </a:moveTo>
                  <a:lnTo>
                    <a:pt x="0" y="802"/>
                  </a:lnTo>
                  <a:lnTo>
                    <a:pt x="5965" y="802"/>
                  </a:lnTo>
                  <a:lnTo>
                    <a:pt x="5965" y="0"/>
                  </a:lnTo>
                  <a:close/>
                </a:path>
              </a:pathLst>
            </a:custGeom>
            <a:solidFill>
              <a:srgbClr val="00CC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4" name="Google Shape;404;p31"/>
            <p:cNvSpPr/>
            <p:nvPr/>
          </p:nvSpPr>
          <p:spPr>
            <a:xfrm>
              <a:off x="2840375" y="1401025"/>
              <a:ext cx="149150" cy="20075"/>
            </a:xfrm>
            <a:custGeom>
              <a:rect b="b" l="l" r="r" t="t"/>
              <a:pathLst>
                <a:path extrusionOk="0" h="803" w="5966">
                  <a:moveTo>
                    <a:pt x="0" y="1"/>
                  </a:moveTo>
                  <a:lnTo>
                    <a:pt x="0" y="803"/>
                  </a:lnTo>
                  <a:lnTo>
                    <a:pt x="5965" y="803"/>
                  </a:lnTo>
                  <a:lnTo>
                    <a:pt x="5965" y="1"/>
                  </a:lnTo>
                  <a:close/>
                </a:path>
              </a:pathLst>
            </a:custGeom>
            <a:solidFill>
              <a:srgbClr val="00CC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5" name="Google Shape;405;p31"/>
            <p:cNvSpPr/>
            <p:nvPr/>
          </p:nvSpPr>
          <p:spPr>
            <a:xfrm>
              <a:off x="2834725" y="1022575"/>
              <a:ext cx="149150" cy="20075"/>
            </a:xfrm>
            <a:custGeom>
              <a:rect b="b" l="l" r="r" t="t"/>
              <a:pathLst>
                <a:path extrusionOk="0" h="803" w="5966">
                  <a:moveTo>
                    <a:pt x="1" y="1"/>
                  </a:moveTo>
                  <a:lnTo>
                    <a:pt x="1" y="803"/>
                  </a:lnTo>
                  <a:lnTo>
                    <a:pt x="5966" y="803"/>
                  </a:lnTo>
                  <a:lnTo>
                    <a:pt x="5966" y="1"/>
                  </a:lnTo>
                  <a:close/>
                </a:path>
              </a:pathLst>
            </a:custGeom>
            <a:solidFill>
              <a:srgbClr val="00CC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6" name="Google Shape;406;p31"/>
            <p:cNvSpPr/>
            <p:nvPr/>
          </p:nvSpPr>
          <p:spPr>
            <a:xfrm>
              <a:off x="2930600" y="934850"/>
              <a:ext cx="190500" cy="20075"/>
            </a:xfrm>
            <a:custGeom>
              <a:rect b="b" l="l" r="r" t="t"/>
              <a:pathLst>
                <a:path extrusionOk="0" h="803" w="7620">
                  <a:moveTo>
                    <a:pt x="0" y="1"/>
                  </a:moveTo>
                  <a:lnTo>
                    <a:pt x="0" y="803"/>
                  </a:lnTo>
                  <a:lnTo>
                    <a:pt x="7619" y="803"/>
                  </a:lnTo>
                  <a:lnTo>
                    <a:pt x="7619" y="1"/>
                  </a:lnTo>
                  <a:close/>
                </a:path>
              </a:pathLst>
            </a:custGeom>
            <a:solidFill>
              <a:srgbClr val="00CC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7" name="Google Shape;407;p31"/>
            <p:cNvSpPr/>
            <p:nvPr/>
          </p:nvSpPr>
          <p:spPr>
            <a:xfrm>
              <a:off x="2843500" y="1083975"/>
              <a:ext cx="149150" cy="20075"/>
            </a:xfrm>
            <a:custGeom>
              <a:rect b="b" l="l" r="r" t="t"/>
              <a:pathLst>
                <a:path extrusionOk="0" h="803" w="5966">
                  <a:moveTo>
                    <a:pt x="1" y="1"/>
                  </a:moveTo>
                  <a:lnTo>
                    <a:pt x="1" y="803"/>
                  </a:lnTo>
                  <a:lnTo>
                    <a:pt x="5966" y="803"/>
                  </a:lnTo>
                  <a:lnTo>
                    <a:pt x="5966" y="1"/>
                  </a:lnTo>
                  <a:close/>
                </a:path>
              </a:pathLst>
            </a:custGeom>
            <a:solidFill>
              <a:srgbClr val="00CC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8" name="Google Shape;408;p31"/>
            <p:cNvSpPr/>
            <p:nvPr/>
          </p:nvSpPr>
          <p:spPr>
            <a:xfrm>
              <a:off x="2804025" y="1083975"/>
              <a:ext cx="18200" cy="20075"/>
            </a:xfrm>
            <a:custGeom>
              <a:rect b="b" l="l" r="r" t="t"/>
              <a:pathLst>
                <a:path extrusionOk="0" h="803" w="728">
                  <a:moveTo>
                    <a:pt x="1" y="1"/>
                  </a:moveTo>
                  <a:lnTo>
                    <a:pt x="1" y="803"/>
                  </a:lnTo>
                  <a:lnTo>
                    <a:pt x="728" y="803"/>
                  </a:lnTo>
                  <a:lnTo>
                    <a:pt x="728" y="1"/>
                  </a:lnTo>
                  <a:close/>
                </a:path>
              </a:pathLst>
            </a:custGeom>
            <a:solidFill>
              <a:srgbClr val="00CC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9" name="Google Shape;409;p31"/>
            <p:cNvSpPr/>
            <p:nvPr/>
          </p:nvSpPr>
          <p:spPr>
            <a:xfrm>
              <a:off x="3476975" y="950525"/>
              <a:ext cx="112800" cy="20075"/>
            </a:xfrm>
            <a:custGeom>
              <a:rect b="b" l="l" r="r" t="t"/>
              <a:pathLst>
                <a:path extrusionOk="0" h="803" w="4512">
                  <a:moveTo>
                    <a:pt x="0" y="0"/>
                  </a:moveTo>
                  <a:lnTo>
                    <a:pt x="0" y="802"/>
                  </a:lnTo>
                  <a:lnTo>
                    <a:pt x="4511" y="802"/>
                  </a:lnTo>
                  <a:lnTo>
                    <a:pt x="4511"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0" name="Google Shape;410;p31"/>
            <p:cNvSpPr/>
            <p:nvPr/>
          </p:nvSpPr>
          <p:spPr>
            <a:xfrm>
              <a:off x="3559050" y="1333350"/>
              <a:ext cx="112800" cy="19450"/>
            </a:xfrm>
            <a:custGeom>
              <a:rect b="b" l="l" r="r" t="t"/>
              <a:pathLst>
                <a:path extrusionOk="0" h="778" w="4512">
                  <a:moveTo>
                    <a:pt x="0" y="1"/>
                  </a:moveTo>
                  <a:lnTo>
                    <a:pt x="0" y="778"/>
                  </a:lnTo>
                  <a:lnTo>
                    <a:pt x="4512" y="778"/>
                  </a:lnTo>
                  <a:lnTo>
                    <a:pt x="4512"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1" name="Google Shape;411;p31"/>
            <p:cNvSpPr/>
            <p:nvPr/>
          </p:nvSpPr>
          <p:spPr>
            <a:xfrm>
              <a:off x="2797775" y="1258800"/>
              <a:ext cx="160425" cy="20075"/>
            </a:xfrm>
            <a:custGeom>
              <a:rect b="b" l="l" r="r" t="t"/>
              <a:pathLst>
                <a:path extrusionOk="0" h="803" w="6417">
                  <a:moveTo>
                    <a:pt x="0" y="0"/>
                  </a:moveTo>
                  <a:lnTo>
                    <a:pt x="0" y="802"/>
                  </a:lnTo>
                  <a:lnTo>
                    <a:pt x="6416" y="802"/>
                  </a:lnTo>
                  <a:lnTo>
                    <a:pt x="6416"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2" name="Google Shape;412;p31"/>
            <p:cNvSpPr/>
            <p:nvPr/>
          </p:nvSpPr>
          <p:spPr>
            <a:xfrm>
              <a:off x="2882350" y="978100"/>
              <a:ext cx="112800" cy="20075"/>
            </a:xfrm>
            <a:custGeom>
              <a:rect b="b" l="l" r="r" t="t"/>
              <a:pathLst>
                <a:path extrusionOk="0" h="803" w="4512">
                  <a:moveTo>
                    <a:pt x="1" y="0"/>
                  </a:moveTo>
                  <a:lnTo>
                    <a:pt x="1" y="802"/>
                  </a:lnTo>
                  <a:lnTo>
                    <a:pt x="4512" y="802"/>
                  </a:lnTo>
                  <a:lnTo>
                    <a:pt x="4512"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3" name="Google Shape;413;p31"/>
            <p:cNvSpPr/>
            <p:nvPr/>
          </p:nvSpPr>
          <p:spPr>
            <a:xfrm>
              <a:off x="2839750" y="1439250"/>
              <a:ext cx="127850" cy="20075"/>
            </a:xfrm>
            <a:custGeom>
              <a:rect b="b" l="l" r="r" t="t"/>
              <a:pathLst>
                <a:path extrusionOk="0" h="803" w="5114">
                  <a:moveTo>
                    <a:pt x="0" y="0"/>
                  </a:moveTo>
                  <a:lnTo>
                    <a:pt x="0" y="802"/>
                  </a:lnTo>
                  <a:lnTo>
                    <a:pt x="5113" y="802"/>
                  </a:lnTo>
                  <a:lnTo>
                    <a:pt x="5113"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4" name="Google Shape;414;p31"/>
            <p:cNvSpPr/>
            <p:nvPr/>
          </p:nvSpPr>
          <p:spPr>
            <a:xfrm>
              <a:off x="2822200" y="1176725"/>
              <a:ext cx="128475" cy="19450"/>
            </a:xfrm>
            <a:custGeom>
              <a:rect b="b" l="l" r="r" t="t"/>
              <a:pathLst>
                <a:path extrusionOk="0" h="778" w="5139">
                  <a:moveTo>
                    <a:pt x="1" y="0"/>
                  </a:moveTo>
                  <a:lnTo>
                    <a:pt x="1" y="777"/>
                  </a:lnTo>
                  <a:lnTo>
                    <a:pt x="5138" y="777"/>
                  </a:lnTo>
                  <a:lnTo>
                    <a:pt x="5138"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5" name="Google Shape;415;p31"/>
            <p:cNvSpPr/>
            <p:nvPr/>
          </p:nvSpPr>
          <p:spPr>
            <a:xfrm>
              <a:off x="3524575" y="1419200"/>
              <a:ext cx="139750" cy="20075"/>
            </a:xfrm>
            <a:custGeom>
              <a:rect b="b" l="l" r="r" t="t"/>
              <a:pathLst>
                <a:path extrusionOk="0" h="803" w="5590">
                  <a:moveTo>
                    <a:pt x="1" y="0"/>
                  </a:moveTo>
                  <a:lnTo>
                    <a:pt x="1" y="802"/>
                  </a:lnTo>
                  <a:lnTo>
                    <a:pt x="5590" y="802"/>
                  </a:lnTo>
                  <a:lnTo>
                    <a:pt x="5590"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6" name="Google Shape;416;p31"/>
            <p:cNvSpPr/>
            <p:nvPr/>
          </p:nvSpPr>
          <p:spPr>
            <a:xfrm>
              <a:off x="3577225" y="1148525"/>
              <a:ext cx="139750" cy="20075"/>
            </a:xfrm>
            <a:custGeom>
              <a:rect b="b" l="l" r="r" t="t"/>
              <a:pathLst>
                <a:path extrusionOk="0" h="803" w="5590">
                  <a:moveTo>
                    <a:pt x="0" y="0"/>
                  </a:moveTo>
                  <a:lnTo>
                    <a:pt x="0" y="802"/>
                  </a:lnTo>
                  <a:lnTo>
                    <a:pt x="5589" y="802"/>
                  </a:lnTo>
                  <a:lnTo>
                    <a:pt x="5589"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7" name="Google Shape;417;p31"/>
            <p:cNvSpPr/>
            <p:nvPr/>
          </p:nvSpPr>
          <p:spPr>
            <a:xfrm>
              <a:off x="3533975" y="1097775"/>
              <a:ext cx="139750" cy="20075"/>
            </a:xfrm>
            <a:custGeom>
              <a:rect b="b" l="l" r="r" t="t"/>
              <a:pathLst>
                <a:path extrusionOk="0" h="803" w="5590">
                  <a:moveTo>
                    <a:pt x="1" y="0"/>
                  </a:moveTo>
                  <a:lnTo>
                    <a:pt x="1" y="802"/>
                  </a:lnTo>
                  <a:lnTo>
                    <a:pt x="5590" y="802"/>
                  </a:lnTo>
                  <a:lnTo>
                    <a:pt x="5590"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8" name="Google Shape;418;p31"/>
            <p:cNvSpPr/>
            <p:nvPr/>
          </p:nvSpPr>
          <p:spPr>
            <a:xfrm>
              <a:off x="3690625" y="1097775"/>
              <a:ext cx="13800" cy="20075"/>
            </a:xfrm>
            <a:custGeom>
              <a:rect b="b" l="l" r="r" t="t"/>
              <a:pathLst>
                <a:path extrusionOk="0" h="803" w="552">
                  <a:moveTo>
                    <a:pt x="1" y="0"/>
                  </a:moveTo>
                  <a:lnTo>
                    <a:pt x="1" y="802"/>
                  </a:lnTo>
                  <a:lnTo>
                    <a:pt x="552" y="802"/>
                  </a:lnTo>
                  <a:lnTo>
                    <a:pt x="552"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9" name="Google Shape;419;p31"/>
            <p:cNvSpPr/>
            <p:nvPr/>
          </p:nvSpPr>
          <p:spPr>
            <a:xfrm>
              <a:off x="2812800" y="1439250"/>
              <a:ext cx="14450" cy="20075"/>
            </a:xfrm>
            <a:custGeom>
              <a:rect b="b" l="l" r="r" t="t"/>
              <a:pathLst>
                <a:path extrusionOk="0" h="803" w="578">
                  <a:moveTo>
                    <a:pt x="1" y="0"/>
                  </a:moveTo>
                  <a:lnTo>
                    <a:pt x="1" y="802"/>
                  </a:lnTo>
                  <a:lnTo>
                    <a:pt x="577" y="802"/>
                  </a:lnTo>
                  <a:lnTo>
                    <a:pt x="577"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0" name="Google Shape;420;p31"/>
            <p:cNvSpPr/>
            <p:nvPr/>
          </p:nvSpPr>
          <p:spPr>
            <a:xfrm>
              <a:off x="2875450" y="849650"/>
              <a:ext cx="766950" cy="766325"/>
            </a:xfrm>
            <a:custGeom>
              <a:rect b="b" l="l" r="r" t="t"/>
              <a:pathLst>
                <a:path extrusionOk="0" h="30653" w="30678">
                  <a:moveTo>
                    <a:pt x="7921" y="8114"/>
                  </a:moveTo>
                  <a:cubicBezTo>
                    <a:pt x="8256" y="8114"/>
                    <a:pt x="8584" y="8261"/>
                    <a:pt x="8798" y="8547"/>
                  </a:cubicBezTo>
                  <a:lnTo>
                    <a:pt x="12307" y="12933"/>
                  </a:lnTo>
                  <a:cubicBezTo>
                    <a:pt x="12582" y="13284"/>
                    <a:pt x="12632" y="13760"/>
                    <a:pt x="12432" y="14136"/>
                  </a:cubicBezTo>
                  <a:cubicBezTo>
                    <a:pt x="12257" y="14537"/>
                    <a:pt x="11856" y="14787"/>
                    <a:pt x="11404" y="14787"/>
                  </a:cubicBezTo>
                  <a:lnTo>
                    <a:pt x="7169" y="14787"/>
                  </a:lnTo>
                  <a:cubicBezTo>
                    <a:pt x="6517" y="14787"/>
                    <a:pt x="6016" y="14286"/>
                    <a:pt x="6016" y="13660"/>
                  </a:cubicBezTo>
                  <a:cubicBezTo>
                    <a:pt x="6016" y="13008"/>
                    <a:pt x="6517" y="12507"/>
                    <a:pt x="7169" y="12507"/>
                  </a:cubicBezTo>
                  <a:lnTo>
                    <a:pt x="9023" y="12507"/>
                  </a:lnTo>
                  <a:lnTo>
                    <a:pt x="7018" y="9975"/>
                  </a:lnTo>
                  <a:cubicBezTo>
                    <a:pt x="6617" y="9474"/>
                    <a:pt x="6693" y="8772"/>
                    <a:pt x="7194" y="8371"/>
                  </a:cubicBezTo>
                  <a:cubicBezTo>
                    <a:pt x="7410" y="8198"/>
                    <a:pt x="7668" y="8114"/>
                    <a:pt x="7921" y="8114"/>
                  </a:cubicBezTo>
                  <a:close/>
                  <a:moveTo>
                    <a:pt x="22740" y="8114"/>
                  </a:moveTo>
                  <a:cubicBezTo>
                    <a:pt x="22991" y="8114"/>
                    <a:pt x="23244" y="8198"/>
                    <a:pt x="23460" y="8371"/>
                  </a:cubicBezTo>
                  <a:cubicBezTo>
                    <a:pt x="23961" y="8772"/>
                    <a:pt x="24036" y="9474"/>
                    <a:pt x="23660" y="9975"/>
                  </a:cubicBezTo>
                  <a:lnTo>
                    <a:pt x="21630" y="12507"/>
                  </a:lnTo>
                  <a:lnTo>
                    <a:pt x="23510" y="12507"/>
                  </a:lnTo>
                  <a:cubicBezTo>
                    <a:pt x="24136" y="12507"/>
                    <a:pt x="24638" y="13008"/>
                    <a:pt x="24638" y="13660"/>
                  </a:cubicBezTo>
                  <a:cubicBezTo>
                    <a:pt x="24638" y="14286"/>
                    <a:pt x="24136" y="14787"/>
                    <a:pt x="23510" y="14787"/>
                  </a:cubicBezTo>
                  <a:lnTo>
                    <a:pt x="19249" y="14787"/>
                  </a:lnTo>
                  <a:cubicBezTo>
                    <a:pt x="18798" y="14787"/>
                    <a:pt x="18397" y="14537"/>
                    <a:pt x="18222" y="14136"/>
                  </a:cubicBezTo>
                  <a:cubicBezTo>
                    <a:pt x="18021" y="13760"/>
                    <a:pt x="18071" y="13284"/>
                    <a:pt x="18347" y="12933"/>
                  </a:cubicBezTo>
                  <a:lnTo>
                    <a:pt x="21856" y="8547"/>
                  </a:lnTo>
                  <a:cubicBezTo>
                    <a:pt x="22084" y="8261"/>
                    <a:pt x="22410" y="8114"/>
                    <a:pt x="22740" y="8114"/>
                  </a:cubicBezTo>
                  <a:close/>
                  <a:moveTo>
                    <a:pt x="24262" y="18672"/>
                  </a:moveTo>
                  <a:cubicBezTo>
                    <a:pt x="24262" y="23334"/>
                    <a:pt x="20277" y="27093"/>
                    <a:pt x="15339" y="27093"/>
                  </a:cubicBezTo>
                  <a:cubicBezTo>
                    <a:pt x="10402" y="27093"/>
                    <a:pt x="6392" y="23334"/>
                    <a:pt x="6392" y="18672"/>
                  </a:cubicBezTo>
                  <a:close/>
                  <a:moveTo>
                    <a:pt x="15339" y="0"/>
                  </a:moveTo>
                  <a:cubicBezTo>
                    <a:pt x="6868" y="0"/>
                    <a:pt x="1" y="6867"/>
                    <a:pt x="1" y="15314"/>
                  </a:cubicBezTo>
                  <a:cubicBezTo>
                    <a:pt x="1" y="23785"/>
                    <a:pt x="6868" y="30652"/>
                    <a:pt x="15339" y="30652"/>
                  </a:cubicBezTo>
                  <a:cubicBezTo>
                    <a:pt x="23811" y="30652"/>
                    <a:pt x="30678" y="23785"/>
                    <a:pt x="30678" y="15314"/>
                  </a:cubicBezTo>
                  <a:cubicBezTo>
                    <a:pt x="30678" y="6867"/>
                    <a:pt x="23811" y="0"/>
                    <a:pt x="15339"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421" name="Google Shape;421;p31"/>
          <p:cNvGrpSpPr/>
          <p:nvPr/>
        </p:nvGrpSpPr>
        <p:grpSpPr>
          <a:xfrm>
            <a:off x="411197" y="3528151"/>
            <a:ext cx="1270932" cy="1057547"/>
            <a:chOff x="2797775" y="3003800"/>
            <a:chExt cx="921700" cy="766950"/>
          </a:xfrm>
        </p:grpSpPr>
        <p:sp>
          <p:nvSpPr>
            <p:cNvPr id="422" name="Google Shape;422;p31"/>
            <p:cNvSpPr/>
            <p:nvPr/>
          </p:nvSpPr>
          <p:spPr>
            <a:xfrm>
              <a:off x="2846625" y="3003800"/>
              <a:ext cx="766950" cy="766950"/>
            </a:xfrm>
            <a:custGeom>
              <a:rect b="b" l="l" r="r" t="t"/>
              <a:pathLst>
                <a:path extrusionOk="0" h="30678" w="30678">
                  <a:moveTo>
                    <a:pt x="9675" y="8496"/>
                  </a:moveTo>
                  <a:cubicBezTo>
                    <a:pt x="10001" y="8496"/>
                    <a:pt x="10327" y="8647"/>
                    <a:pt x="10527" y="8897"/>
                  </a:cubicBezTo>
                  <a:lnTo>
                    <a:pt x="13510" y="12682"/>
                  </a:lnTo>
                  <a:cubicBezTo>
                    <a:pt x="13886" y="13158"/>
                    <a:pt x="13811" y="13860"/>
                    <a:pt x="13334" y="14236"/>
                  </a:cubicBezTo>
                  <a:cubicBezTo>
                    <a:pt x="13134" y="14386"/>
                    <a:pt x="12883" y="14461"/>
                    <a:pt x="12633" y="14461"/>
                  </a:cubicBezTo>
                  <a:cubicBezTo>
                    <a:pt x="12307" y="14461"/>
                    <a:pt x="12006" y="14311"/>
                    <a:pt x="11780" y="14035"/>
                  </a:cubicBezTo>
                  <a:lnTo>
                    <a:pt x="9675" y="11354"/>
                  </a:lnTo>
                  <a:lnTo>
                    <a:pt x="7545" y="14035"/>
                  </a:lnTo>
                  <a:cubicBezTo>
                    <a:pt x="7324" y="14315"/>
                    <a:pt x="7000" y="14465"/>
                    <a:pt x="6668" y="14465"/>
                  </a:cubicBezTo>
                  <a:cubicBezTo>
                    <a:pt x="6435" y="14465"/>
                    <a:pt x="6198" y="14391"/>
                    <a:pt x="5991" y="14236"/>
                  </a:cubicBezTo>
                  <a:cubicBezTo>
                    <a:pt x="5515" y="13860"/>
                    <a:pt x="5440" y="13158"/>
                    <a:pt x="5816" y="12682"/>
                  </a:cubicBezTo>
                  <a:lnTo>
                    <a:pt x="8798" y="8897"/>
                  </a:lnTo>
                  <a:cubicBezTo>
                    <a:pt x="8999" y="8647"/>
                    <a:pt x="9324" y="8496"/>
                    <a:pt x="9675" y="8496"/>
                  </a:cubicBezTo>
                  <a:close/>
                  <a:moveTo>
                    <a:pt x="21004" y="8496"/>
                  </a:moveTo>
                  <a:cubicBezTo>
                    <a:pt x="21329" y="8496"/>
                    <a:pt x="21655" y="8647"/>
                    <a:pt x="21856" y="8897"/>
                  </a:cubicBezTo>
                  <a:lnTo>
                    <a:pt x="24838" y="12682"/>
                  </a:lnTo>
                  <a:cubicBezTo>
                    <a:pt x="25214" y="13158"/>
                    <a:pt x="25139" y="13860"/>
                    <a:pt x="24663" y="14236"/>
                  </a:cubicBezTo>
                  <a:cubicBezTo>
                    <a:pt x="24462" y="14386"/>
                    <a:pt x="24212" y="14461"/>
                    <a:pt x="23986" y="14461"/>
                  </a:cubicBezTo>
                  <a:cubicBezTo>
                    <a:pt x="23660" y="14461"/>
                    <a:pt x="23334" y="14311"/>
                    <a:pt x="23109" y="14035"/>
                  </a:cubicBezTo>
                  <a:lnTo>
                    <a:pt x="21004" y="11354"/>
                  </a:lnTo>
                  <a:lnTo>
                    <a:pt x="18873" y="14035"/>
                  </a:lnTo>
                  <a:cubicBezTo>
                    <a:pt x="18652" y="14315"/>
                    <a:pt x="18328" y="14465"/>
                    <a:pt x="18001" y="14465"/>
                  </a:cubicBezTo>
                  <a:cubicBezTo>
                    <a:pt x="17772" y="14465"/>
                    <a:pt x="17541" y="14391"/>
                    <a:pt x="17344" y="14236"/>
                  </a:cubicBezTo>
                  <a:cubicBezTo>
                    <a:pt x="16868" y="13860"/>
                    <a:pt x="16768" y="13158"/>
                    <a:pt x="17144" y="12682"/>
                  </a:cubicBezTo>
                  <a:lnTo>
                    <a:pt x="20126" y="8897"/>
                  </a:lnTo>
                  <a:cubicBezTo>
                    <a:pt x="20352" y="8647"/>
                    <a:pt x="20653" y="8496"/>
                    <a:pt x="21004" y="8496"/>
                  </a:cubicBezTo>
                  <a:close/>
                  <a:moveTo>
                    <a:pt x="21781" y="18872"/>
                  </a:moveTo>
                  <a:cubicBezTo>
                    <a:pt x="22633" y="18872"/>
                    <a:pt x="23309" y="19549"/>
                    <a:pt x="23309" y="20401"/>
                  </a:cubicBezTo>
                  <a:cubicBezTo>
                    <a:pt x="23309" y="23760"/>
                    <a:pt x="19801" y="26391"/>
                    <a:pt x="15339" y="26391"/>
                  </a:cubicBezTo>
                  <a:cubicBezTo>
                    <a:pt x="10853" y="26391"/>
                    <a:pt x="7344" y="23760"/>
                    <a:pt x="7344" y="20401"/>
                  </a:cubicBezTo>
                  <a:cubicBezTo>
                    <a:pt x="7344" y="19549"/>
                    <a:pt x="8021" y="18872"/>
                    <a:pt x="8873" y="18872"/>
                  </a:cubicBezTo>
                  <a:cubicBezTo>
                    <a:pt x="9725" y="18872"/>
                    <a:pt x="10402" y="19549"/>
                    <a:pt x="10402" y="20401"/>
                  </a:cubicBezTo>
                  <a:cubicBezTo>
                    <a:pt x="10402" y="21780"/>
                    <a:pt x="12432" y="23334"/>
                    <a:pt x="15339" y="23334"/>
                  </a:cubicBezTo>
                  <a:cubicBezTo>
                    <a:pt x="18222" y="23334"/>
                    <a:pt x="20252" y="21780"/>
                    <a:pt x="20252" y="20401"/>
                  </a:cubicBezTo>
                  <a:cubicBezTo>
                    <a:pt x="20252" y="19549"/>
                    <a:pt x="20928" y="18872"/>
                    <a:pt x="21781" y="18872"/>
                  </a:cubicBezTo>
                  <a:close/>
                  <a:moveTo>
                    <a:pt x="15339" y="0"/>
                  </a:moveTo>
                  <a:cubicBezTo>
                    <a:pt x="6868" y="0"/>
                    <a:pt x="1" y="6867"/>
                    <a:pt x="1" y="15339"/>
                  </a:cubicBezTo>
                  <a:cubicBezTo>
                    <a:pt x="1" y="23810"/>
                    <a:pt x="6868" y="30677"/>
                    <a:pt x="15339" y="30677"/>
                  </a:cubicBezTo>
                  <a:cubicBezTo>
                    <a:pt x="23811" y="30677"/>
                    <a:pt x="30678" y="23810"/>
                    <a:pt x="30678" y="15339"/>
                  </a:cubicBezTo>
                  <a:cubicBezTo>
                    <a:pt x="30678" y="6867"/>
                    <a:pt x="23811" y="0"/>
                    <a:pt x="15339" y="0"/>
                  </a:cubicBezTo>
                  <a:close/>
                </a:path>
              </a:pathLst>
            </a:custGeom>
            <a:solidFill>
              <a:srgbClr val="00CC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3" name="Google Shape;423;p31"/>
            <p:cNvSpPr/>
            <p:nvPr/>
          </p:nvSpPr>
          <p:spPr>
            <a:xfrm>
              <a:off x="2904275" y="3003800"/>
              <a:ext cx="766950" cy="766950"/>
            </a:xfrm>
            <a:custGeom>
              <a:rect b="b" l="l" r="r" t="t"/>
              <a:pathLst>
                <a:path extrusionOk="0" h="30678" w="30678">
                  <a:moveTo>
                    <a:pt x="9650" y="8496"/>
                  </a:moveTo>
                  <a:cubicBezTo>
                    <a:pt x="10001" y="8496"/>
                    <a:pt x="10302" y="8647"/>
                    <a:pt x="10527" y="8897"/>
                  </a:cubicBezTo>
                  <a:lnTo>
                    <a:pt x="13510" y="12682"/>
                  </a:lnTo>
                  <a:cubicBezTo>
                    <a:pt x="13886" y="13158"/>
                    <a:pt x="13785" y="13860"/>
                    <a:pt x="13309" y="14236"/>
                  </a:cubicBezTo>
                  <a:cubicBezTo>
                    <a:pt x="13109" y="14386"/>
                    <a:pt x="12883" y="14461"/>
                    <a:pt x="12632" y="14461"/>
                  </a:cubicBezTo>
                  <a:cubicBezTo>
                    <a:pt x="12307" y="14461"/>
                    <a:pt x="12006" y="14311"/>
                    <a:pt x="11780" y="14035"/>
                  </a:cubicBezTo>
                  <a:lnTo>
                    <a:pt x="9650" y="11354"/>
                  </a:lnTo>
                  <a:lnTo>
                    <a:pt x="7545" y="14035"/>
                  </a:lnTo>
                  <a:cubicBezTo>
                    <a:pt x="7324" y="14315"/>
                    <a:pt x="6991" y="14465"/>
                    <a:pt x="6657" y="14465"/>
                  </a:cubicBezTo>
                  <a:cubicBezTo>
                    <a:pt x="6422" y="14465"/>
                    <a:pt x="6187" y="14391"/>
                    <a:pt x="5991" y="14236"/>
                  </a:cubicBezTo>
                  <a:cubicBezTo>
                    <a:pt x="5515" y="13860"/>
                    <a:pt x="5439" y="13158"/>
                    <a:pt x="5815" y="12682"/>
                  </a:cubicBezTo>
                  <a:lnTo>
                    <a:pt x="8798" y="8897"/>
                  </a:lnTo>
                  <a:cubicBezTo>
                    <a:pt x="8998" y="8647"/>
                    <a:pt x="9324" y="8496"/>
                    <a:pt x="9650" y="8496"/>
                  </a:cubicBezTo>
                  <a:close/>
                  <a:moveTo>
                    <a:pt x="21003" y="8496"/>
                  </a:moveTo>
                  <a:cubicBezTo>
                    <a:pt x="21329" y="8496"/>
                    <a:pt x="21655" y="8647"/>
                    <a:pt x="21855" y="8897"/>
                  </a:cubicBezTo>
                  <a:lnTo>
                    <a:pt x="24838" y="12682"/>
                  </a:lnTo>
                  <a:cubicBezTo>
                    <a:pt x="25214" y="13158"/>
                    <a:pt x="25139" y="13860"/>
                    <a:pt x="24663" y="14236"/>
                  </a:cubicBezTo>
                  <a:cubicBezTo>
                    <a:pt x="24462" y="14386"/>
                    <a:pt x="24211" y="14461"/>
                    <a:pt x="23986" y="14461"/>
                  </a:cubicBezTo>
                  <a:cubicBezTo>
                    <a:pt x="23660" y="14461"/>
                    <a:pt x="23334" y="14311"/>
                    <a:pt x="23109" y="14035"/>
                  </a:cubicBezTo>
                  <a:lnTo>
                    <a:pt x="21003" y="11354"/>
                  </a:lnTo>
                  <a:lnTo>
                    <a:pt x="18873" y="14035"/>
                  </a:lnTo>
                  <a:cubicBezTo>
                    <a:pt x="18652" y="14315"/>
                    <a:pt x="18328" y="14465"/>
                    <a:pt x="18001" y="14465"/>
                  </a:cubicBezTo>
                  <a:cubicBezTo>
                    <a:pt x="17771" y="14465"/>
                    <a:pt x="17541" y="14391"/>
                    <a:pt x="17344" y="14236"/>
                  </a:cubicBezTo>
                  <a:cubicBezTo>
                    <a:pt x="16868" y="13860"/>
                    <a:pt x="16768" y="13158"/>
                    <a:pt x="17144" y="12682"/>
                  </a:cubicBezTo>
                  <a:lnTo>
                    <a:pt x="20126" y="8897"/>
                  </a:lnTo>
                  <a:cubicBezTo>
                    <a:pt x="20352" y="8647"/>
                    <a:pt x="20652" y="8496"/>
                    <a:pt x="21003" y="8496"/>
                  </a:cubicBezTo>
                  <a:close/>
                  <a:moveTo>
                    <a:pt x="21780" y="18872"/>
                  </a:moveTo>
                  <a:cubicBezTo>
                    <a:pt x="22632" y="18872"/>
                    <a:pt x="23309" y="19549"/>
                    <a:pt x="23309" y="20401"/>
                  </a:cubicBezTo>
                  <a:cubicBezTo>
                    <a:pt x="23309" y="23760"/>
                    <a:pt x="19800" y="26391"/>
                    <a:pt x="15339" y="26391"/>
                  </a:cubicBezTo>
                  <a:cubicBezTo>
                    <a:pt x="10853" y="26391"/>
                    <a:pt x="7344" y="23760"/>
                    <a:pt x="7344" y="20401"/>
                  </a:cubicBezTo>
                  <a:cubicBezTo>
                    <a:pt x="7344" y="19549"/>
                    <a:pt x="8021" y="18872"/>
                    <a:pt x="8873" y="18872"/>
                  </a:cubicBezTo>
                  <a:cubicBezTo>
                    <a:pt x="9725" y="18872"/>
                    <a:pt x="10402" y="19549"/>
                    <a:pt x="10402" y="20401"/>
                  </a:cubicBezTo>
                  <a:cubicBezTo>
                    <a:pt x="10402" y="21780"/>
                    <a:pt x="12432" y="23334"/>
                    <a:pt x="15339" y="23334"/>
                  </a:cubicBezTo>
                  <a:cubicBezTo>
                    <a:pt x="18221" y="23334"/>
                    <a:pt x="20251" y="21780"/>
                    <a:pt x="20251" y="20401"/>
                  </a:cubicBezTo>
                  <a:cubicBezTo>
                    <a:pt x="20251" y="19549"/>
                    <a:pt x="20928" y="18872"/>
                    <a:pt x="21780" y="18872"/>
                  </a:cubicBezTo>
                  <a:close/>
                  <a:moveTo>
                    <a:pt x="15339" y="0"/>
                  </a:moveTo>
                  <a:cubicBezTo>
                    <a:pt x="6868" y="0"/>
                    <a:pt x="1" y="6867"/>
                    <a:pt x="1" y="15339"/>
                  </a:cubicBezTo>
                  <a:cubicBezTo>
                    <a:pt x="1" y="23810"/>
                    <a:pt x="6868" y="30677"/>
                    <a:pt x="15339" y="30677"/>
                  </a:cubicBezTo>
                  <a:cubicBezTo>
                    <a:pt x="23810" y="30677"/>
                    <a:pt x="30678" y="23810"/>
                    <a:pt x="30678" y="15339"/>
                  </a:cubicBezTo>
                  <a:cubicBezTo>
                    <a:pt x="30678" y="6867"/>
                    <a:pt x="23810" y="0"/>
                    <a:pt x="15339" y="0"/>
                  </a:cubicBezTo>
                  <a:close/>
                </a:path>
              </a:pathLst>
            </a:custGeom>
            <a:solidFill>
              <a:srgbClr val="FF308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4" name="Google Shape;424;p31"/>
            <p:cNvSpPr/>
            <p:nvPr/>
          </p:nvSpPr>
          <p:spPr>
            <a:xfrm>
              <a:off x="3512675" y="3161050"/>
              <a:ext cx="149150" cy="20075"/>
            </a:xfrm>
            <a:custGeom>
              <a:rect b="b" l="l" r="r" t="t"/>
              <a:pathLst>
                <a:path extrusionOk="0" h="803" w="5966">
                  <a:moveTo>
                    <a:pt x="1" y="1"/>
                  </a:moveTo>
                  <a:lnTo>
                    <a:pt x="1" y="803"/>
                  </a:lnTo>
                  <a:lnTo>
                    <a:pt x="5966" y="803"/>
                  </a:lnTo>
                  <a:lnTo>
                    <a:pt x="5966" y="1"/>
                  </a:lnTo>
                  <a:close/>
                </a:path>
              </a:pathLst>
            </a:custGeom>
            <a:solidFill>
              <a:srgbClr val="FF308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5" name="Google Shape;425;p31"/>
            <p:cNvSpPr/>
            <p:nvPr/>
          </p:nvSpPr>
          <p:spPr>
            <a:xfrm>
              <a:off x="3569700" y="3413575"/>
              <a:ext cx="149775" cy="20075"/>
            </a:xfrm>
            <a:custGeom>
              <a:rect b="b" l="l" r="r" t="t"/>
              <a:pathLst>
                <a:path extrusionOk="0" h="803" w="5991">
                  <a:moveTo>
                    <a:pt x="0" y="0"/>
                  </a:moveTo>
                  <a:lnTo>
                    <a:pt x="0" y="802"/>
                  </a:lnTo>
                  <a:lnTo>
                    <a:pt x="5990" y="802"/>
                  </a:lnTo>
                  <a:lnTo>
                    <a:pt x="5990" y="0"/>
                  </a:lnTo>
                  <a:close/>
                </a:path>
              </a:pathLst>
            </a:custGeom>
            <a:solidFill>
              <a:srgbClr val="FF308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6" name="Google Shape;426;p31"/>
            <p:cNvSpPr/>
            <p:nvPr/>
          </p:nvSpPr>
          <p:spPr>
            <a:xfrm>
              <a:off x="3429350" y="3665450"/>
              <a:ext cx="149775" cy="20075"/>
            </a:xfrm>
            <a:custGeom>
              <a:rect b="b" l="l" r="r" t="t"/>
              <a:pathLst>
                <a:path extrusionOk="0" h="803" w="5991">
                  <a:moveTo>
                    <a:pt x="0" y="0"/>
                  </a:moveTo>
                  <a:lnTo>
                    <a:pt x="0" y="802"/>
                  </a:lnTo>
                  <a:lnTo>
                    <a:pt x="5990" y="802"/>
                  </a:lnTo>
                  <a:lnTo>
                    <a:pt x="5990" y="0"/>
                  </a:lnTo>
                  <a:close/>
                </a:path>
              </a:pathLst>
            </a:custGeom>
            <a:solidFill>
              <a:srgbClr val="FF308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7" name="Google Shape;427;p31"/>
            <p:cNvSpPr/>
            <p:nvPr/>
          </p:nvSpPr>
          <p:spPr>
            <a:xfrm>
              <a:off x="3603525" y="3665450"/>
              <a:ext cx="18200" cy="20075"/>
            </a:xfrm>
            <a:custGeom>
              <a:rect b="b" l="l" r="r" t="t"/>
              <a:pathLst>
                <a:path extrusionOk="0" h="803" w="728">
                  <a:moveTo>
                    <a:pt x="1" y="0"/>
                  </a:moveTo>
                  <a:lnTo>
                    <a:pt x="1" y="802"/>
                  </a:lnTo>
                  <a:lnTo>
                    <a:pt x="728" y="802"/>
                  </a:lnTo>
                  <a:lnTo>
                    <a:pt x="728" y="0"/>
                  </a:lnTo>
                  <a:close/>
                </a:path>
              </a:pathLst>
            </a:custGeom>
            <a:solidFill>
              <a:srgbClr val="FF308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8" name="Google Shape;428;p31"/>
            <p:cNvSpPr/>
            <p:nvPr/>
          </p:nvSpPr>
          <p:spPr>
            <a:xfrm>
              <a:off x="3545250" y="3346525"/>
              <a:ext cx="149150" cy="20075"/>
            </a:xfrm>
            <a:custGeom>
              <a:rect b="b" l="l" r="r" t="t"/>
              <a:pathLst>
                <a:path extrusionOk="0" h="803" w="5966">
                  <a:moveTo>
                    <a:pt x="1" y="1"/>
                  </a:moveTo>
                  <a:lnTo>
                    <a:pt x="1" y="803"/>
                  </a:lnTo>
                  <a:lnTo>
                    <a:pt x="5966" y="803"/>
                  </a:lnTo>
                  <a:lnTo>
                    <a:pt x="5966" y="1"/>
                  </a:lnTo>
                  <a:close/>
                </a:path>
              </a:pathLst>
            </a:custGeom>
            <a:solidFill>
              <a:srgbClr val="FF308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9" name="Google Shape;429;p31"/>
            <p:cNvSpPr/>
            <p:nvPr/>
          </p:nvSpPr>
          <p:spPr>
            <a:xfrm>
              <a:off x="2816550" y="3458675"/>
              <a:ext cx="149150" cy="19450"/>
            </a:xfrm>
            <a:custGeom>
              <a:rect b="b" l="l" r="r" t="t"/>
              <a:pathLst>
                <a:path extrusionOk="0" h="778" w="5966">
                  <a:moveTo>
                    <a:pt x="1" y="1"/>
                  </a:moveTo>
                  <a:lnTo>
                    <a:pt x="1" y="778"/>
                  </a:lnTo>
                  <a:lnTo>
                    <a:pt x="5966" y="778"/>
                  </a:lnTo>
                  <a:lnTo>
                    <a:pt x="5966" y="1"/>
                  </a:lnTo>
                  <a:close/>
                </a:path>
              </a:pathLst>
            </a:custGeom>
            <a:solidFill>
              <a:srgbClr val="00CC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0" name="Google Shape;430;p31"/>
            <p:cNvSpPr/>
            <p:nvPr/>
          </p:nvSpPr>
          <p:spPr>
            <a:xfrm>
              <a:off x="2909300" y="3644150"/>
              <a:ext cx="149150" cy="20075"/>
            </a:xfrm>
            <a:custGeom>
              <a:rect b="b" l="l" r="r" t="t"/>
              <a:pathLst>
                <a:path extrusionOk="0" h="803" w="5966">
                  <a:moveTo>
                    <a:pt x="0" y="0"/>
                  </a:moveTo>
                  <a:lnTo>
                    <a:pt x="0" y="802"/>
                  </a:lnTo>
                  <a:lnTo>
                    <a:pt x="5965" y="802"/>
                  </a:lnTo>
                  <a:lnTo>
                    <a:pt x="5965" y="0"/>
                  </a:lnTo>
                  <a:close/>
                </a:path>
              </a:pathLst>
            </a:custGeom>
            <a:solidFill>
              <a:srgbClr val="00CC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1" name="Google Shape;431;p31"/>
            <p:cNvSpPr/>
            <p:nvPr/>
          </p:nvSpPr>
          <p:spPr>
            <a:xfrm>
              <a:off x="2840375" y="3555800"/>
              <a:ext cx="149150" cy="20075"/>
            </a:xfrm>
            <a:custGeom>
              <a:rect b="b" l="l" r="r" t="t"/>
              <a:pathLst>
                <a:path extrusionOk="0" h="803" w="5966">
                  <a:moveTo>
                    <a:pt x="0" y="0"/>
                  </a:moveTo>
                  <a:lnTo>
                    <a:pt x="0" y="802"/>
                  </a:lnTo>
                  <a:lnTo>
                    <a:pt x="5965" y="802"/>
                  </a:lnTo>
                  <a:lnTo>
                    <a:pt x="5965" y="0"/>
                  </a:lnTo>
                  <a:close/>
                </a:path>
              </a:pathLst>
            </a:custGeom>
            <a:solidFill>
              <a:srgbClr val="00CC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2" name="Google Shape;432;p31"/>
            <p:cNvSpPr/>
            <p:nvPr/>
          </p:nvSpPr>
          <p:spPr>
            <a:xfrm>
              <a:off x="2834725" y="3177350"/>
              <a:ext cx="149150" cy="20075"/>
            </a:xfrm>
            <a:custGeom>
              <a:rect b="b" l="l" r="r" t="t"/>
              <a:pathLst>
                <a:path extrusionOk="0" h="803" w="5966">
                  <a:moveTo>
                    <a:pt x="1" y="1"/>
                  </a:moveTo>
                  <a:lnTo>
                    <a:pt x="1" y="803"/>
                  </a:lnTo>
                  <a:lnTo>
                    <a:pt x="5966" y="803"/>
                  </a:lnTo>
                  <a:lnTo>
                    <a:pt x="5966" y="1"/>
                  </a:lnTo>
                  <a:close/>
                </a:path>
              </a:pathLst>
            </a:custGeom>
            <a:solidFill>
              <a:srgbClr val="00CC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3" name="Google Shape;433;p31"/>
            <p:cNvSpPr/>
            <p:nvPr/>
          </p:nvSpPr>
          <p:spPr>
            <a:xfrm>
              <a:off x="2930600" y="3089625"/>
              <a:ext cx="190500" cy="19450"/>
            </a:xfrm>
            <a:custGeom>
              <a:rect b="b" l="l" r="r" t="t"/>
              <a:pathLst>
                <a:path extrusionOk="0" h="778" w="7620">
                  <a:moveTo>
                    <a:pt x="0" y="1"/>
                  </a:moveTo>
                  <a:lnTo>
                    <a:pt x="0" y="778"/>
                  </a:lnTo>
                  <a:lnTo>
                    <a:pt x="7619" y="778"/>
                  </a:lnTo>
                  <a:lnTo>
                    <a:pt x="7619" y="1"/>
                  </a:lnTo>
                  <a:close/>
                </a:path>
              </a:pathLst>
            </a:custGeom>
            <a:solidFill>
              <a:srgbClr val="00CC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4" name="Google Shape;434;p31"/>
            <p:cNvSpPr/>
            <p:nvPr/>
          </p:nvSpPr>
          <p:spPr>
            <a:xfrm>
              <a:off x="2843500" y="3238750"/>
              <a:ext cx="149150" cy="20075"/>
            </a:xfrm>
            <a:custGeom>
              <a:rect b="b" l="l" r="r" t="t"/>
              <a:pathLst>
                <a:path extrusionOk="0" h="803" w="5966">
                  <a:moveTo>
                    <a:pt x="1" y="1"/>
                  </a:moveTo>
                  <a:lnTo>
                    <a:pt x="1" y="803"/>
                  </a:lnTo>
                  <a:lnTo>
                    <a:pt x="5966" y="803"/>
                  </a:lnTo>
                  <a:lnTo>
                    <a:pt x="5966" y="1"/>
                  </a:lnTo>
                  <a:close/>
                </a:path>
              </a:pathLst>
            </a:custGeom>
            <a:solidFill>
              <a:srgbClr val="00CC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5" name="Google Shape;435;p31"/>
            <p:cNvSpPr/>
            <p:nvPr/>
          </p:nvSpPr>
          <p:spPr>
            <a:xfrm>
              <a:off x="2804025" y="3238750"/>
              <a:ext cx="18200" cy="20075"/>
            </a:xfrm>
            <a:custGeom>
              <a:rect b="b" l="l" r="r" t="t"/>
              <a:pathLst>
                <a:path extrusionOk="0" h="803" w="728">
                  <a:moveTo>
                    <a:pt x="1" y="1"/>
                  </a:moveTo>
                  <a:lnTo>
                    <a:pt x="1" y="803"/>
                  </a:lnTo>
                  <a:lnTo>
                    <a:pt x="728" y="803"/>
                  </a:lnTo>
                  <a:lnTo>
                    <a:pt x="728" y="1"/>
                  </a:lnTo>
                  <a:close/>
                </a:path>
              </a:pathLst>
            </a:custGeom>
            <a:solidFill>
              <a:srgbClr val="00CC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6" name="Google Shape;436;p31"/>
            <p:cNvSpPr/>
            <p:nvPr/>
          </p:nvSpPr>
          <p:spPr>
            <a:xfrm>
              <a:off x="3476975" y="3105300"/>
              <a:ext cx="112800" cy="20075"/>
            </a:xfrm>
            <a:custGeom>
              <a:rect b="b" l="l" r="r" t="t"/>
              <a:pathLst>
                <a:path extrusionOk="0" h="803" w="4512">
                  <a:moveTo>
                    <a:pt x="0" y="0"/>
                  </a:moveTo>
                  <a:lnTo>
                    <a:pt x="0" y="802"/>
                  </a:lnTo>
                  <a:lnTo>
                    <a:pt x="4511" y="802"/>
                  </a:lnTo>
                  <a:lnTo>
                    <a:pt x="4511"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7" name="Google Shape;437;p31"/>
            <p:cNvSpPr/>
            <p:nvPr/>
          </p:nvSpPr>
          <p:spPr>
            <a:xfrm>
              <a:off x="3559050" y="3488125"/>
              <a:ext cx="112800" cy="19450"/>
            </a:xfrm>
            <a:custGeom>
              <a:rect b="b" l="l" r="r" t="t"/>
              <a:pathLst>
                <a:path extrusionOk="0" h="778" w="4512">
                  <a:moveTo>
                    <a:pt x="0" y="1"/>
                  </a:moveTo>
                  <a:lnTo>
                    <a:pt x="0" y="778"/>
                  </a:lnTo>
                  <a:lnTo>
                    <a:pt x="4512" y="778"/>
                  </a:lnTo>
                  <a:lnTo>
                    <a:pt x="4512"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8" name="Google Shape;438;p31"/>
            <p:cNvSpPr/>
            <p:nvPr/>
          </p:nvSpPr>
          <p:spPr>
            <a:xfrm>
              <a:off x="2797775" y="3413575"/>
              <a:ext cx="160425" cy="20075"/>
            </a:xfrm>
            <a:custGeom>
              <a:rect b="b" l="l" r="r" t="t"/>
              <a:pathLst>
                <a:path extrusionOk="0" h="803" w="6417">
                  <a:moveTo>
                    <a:pt x="0" y="0"/>
                  </a:moveTo>
                  <a:lnTo>
                    <a:pt x="0" y="802"/>
                  </a:lnTo>
                  <a:lnTo>
                    <a:pt x="6416" y="802"/>
                  </a:lnTo>
                  <a:lnTo>
                    <a:pt x="6416"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9" name="Google Shape;439;p31"/>
            <p:cNvSpPr/>
            <p:nvPr/>
          </p:nvSpPr>
          <p:spPr>
            <a:xfrm>
              <a:off x="2882350" y="3132875"/>
              <a:ext cx="112800" cy="20075"/>
            </a:xfrm>
            <a:custGeom>
              <a:rect b="b" l="l" r="r" t="t"/>
              <a:pathLst>
                <a:path extrusionOk="0" h="803" w="4512">
                  <a:moveTo>
                    <a:pt x="1" y="0"/>
                  </a:moveTo>
                  <a:lnTo>
                    <a:pt x="1" y="802"/>
                  </a:lnTo>
                  <a:lnTo>
                    <a:pt x="4512" y="802"/>
                  </a:lnTo>
                  <a:lnTo>
                    <a:pt x="4512"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0" name="Google Shape;440;p31"/>
            <p:cNvSpPr/>
            <p:nvPr/>
          </p:nvSpPr>
          <p:spPr>
            <a:xfrm>
              <a:off x="2839750" y="3594025"/>
              <a:ext cx="127850" cy="20075"/>
            </a:xfrm>
            <a:custGeom>
              <a:rect b="b" l="l" r="r" t="t"/>
              <a:pathLst>
                <a:path extrusionOk="0" h="803" w="5114">
                  <a:moveTo>
                    <a:pt x="0" y="0"/>
                  </a:moveTo>
                  <a:lnTo>
                    <a:pt x="0" y="802"/>
                  </a:lnTo>
                  <a:lnTo>
                    <a:pt x="5113" y="802"/>
                  </a:lnTo>
                  <a:lnTo>
                    <a:pt x="5113"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1" name="Google Shape;441;p31"/>
            <p:cNvSpPr/>
            <p:nvPr/>
          </p:nvSpPr>
          <p:spPr>
            <a:xfrm>
              <a:off x="2822200" y="3330850"/>
              <a:ext cx="128475" cy="20075"/>
            </a:xfrm>
            <a:custGeom>
              <a:rect b="b" l="l" r="r" t="t"/>
              <a:pathLst>
                <a:path extrusionOk="0" h="803" w="5139">
                  <a:moveTo>
                    <a:pt x="1" y="1"/>
                  </a:moveTo>
                  <a:lnTo>
                    <a:pt x="1" y="803"/>
                  </a:lnTo>
                  <a:lnTo>
                    <a:pt x="5138" y="803"/>
                  </a:lnTo>
                  <a:lnTo>
                    <a:pt x="5138"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2" name="Google Shape;442;p31"/>
            <p:cNvSpPr/>
            <p:nvPr/>
          </p:nvSpPr>
          <p:spPr>
            <a:xfrm>
              <a:off x="3524575" y="3573975"/>
              <a:ext cx="139750" cy="20075"/>
            </a:xfrm>
            <a:custGeom>
              <a:rect b="b" l="l" r="r" t="t"/>
              <a:pathLst>
                <a:path extrusionOk="0" h="803" w="5590">
                  <a:moveTo>
                    <a:pt x="1" y="0"/>
                  </a:moveTo>
                  <a:lnTo>
                    <a:pt x="1" y="802"/>
                  </a:lnTo>
                  <a:lnTo>
                    <a:pt x="5590" y="802"/>
                  </a:lnTo>
                  <a:lnTo>
                    <a:pt x="5590"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3" name="Google Shape;443;p31"/>
            <p:cNvSpPr/>
            <p:nvPr/>
          </p:nvSpPr>
          <p:spPr>
            <a:xfrm>
              <a:off x="3577225" y="3303300"/>
              <a:ext cx="139750" cy="20075"/>
            </a:xfrm>
            <a:custGeom>
              <a:rect b="b" l="l" r="r" t="t"/>
              <a:pathLst>
                <a:path extrusionOk="0" h="803" w="5590">
                  <a:moveTo>
                    <a:pt x="0" y="0"/>
                  </a:moveTo>
                  <a:lnTo>
                    <a:pt x="0" y="802"/>
                  </a:lnTo>
                  <a:lnTo>
                    <a:pt x="5589" y="802"/>
                  </a:lnTo>
                  <a:lnTo>
                    <a:pt x="5589"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4" name="Google Shape;444;p31"/>
            <p:cNvSpPr/>
            <p:nvPr/>
          </p:nvSpPr>
          <p:spPr>
            <a:xfrm>
              <a:off x="3533975" y="3252550"/>
              <a:ext cx="139750" cy="19450"/>
            </a:xfrm>
            <a:custGeom>
              <a:rect b="b" l="l" r="r" t="t"/>
              <a:pathLst>
                <a:path extrusionOk="0" h="778" w="5590">
                  <a:moveTo>
                    <a:pt x="1" y="0"/>
                  </a:moveTo>
                  <a:lnTo>
                    <a:pt x="1" y="777"/>
                  </a:lnTo>
                  <a:lnTo>
                    <a:pt x="5590" y="777"/>
                  </a:lnTo>
                  <a:lnTo>
                    <a:pt x="5590"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5" name="Google Shape;445;p31"/>
            <p:cNvSpPr/>
            <p:nvPr/>
          </p:nvSpPr>
          <p:spPr>
            <a:xfrm>
              <a:off x="3690625" y="3252550"/>
              <a:ext cx="13800" cy="19450"/>
            </a:xfrm>
            <a:custGeom>
              <a:rect b="b" l="l" r="r" t="t"/>
              <a:pathLst>
                <a:path extrusionOk="0" h="778" w="552">
                  <a:moveTo>
                    <a:pt x="1" y="0"/>
                  </a:moveTo>
                  <a:lnTo>
                    <a:pt x="1" y="777"/>
                  </a:lnTo>
                  <a:lnTo>
                    <a:pt x="552" y="777"/>
                  </a:lnTo>
                  <a:lnTo>
                    <a:pt x="552"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6" name="Google Shape;446;p31"/>
            <p:cNvSpPr/>
            <p:nvPr/>
          </p:nvSpPr>
          <p:spPr>
            <a:xfrm>
              <a:off x="2812800" y="3594025"/>
              <a:ext cx="14450" cy="20075"/>
            </a:xfrm>
            <a:custGeom>
              <a:rect b="b" l="l" r="r" t="t"/>
              <a:pathLst>
                <a:path extrusionOk="0" h="803" w="578">
                  <a:moveTo>
                    <a:pt x="1" y="0"/>
                  </a:moveTo>
                  <a:lnTo>
                    <a:pt x="1" y="802"/>
                  </a:lnTo>
                  <a:lnTo>
                    <a:pt x="577" y="802"/>
                  </a:lnTo>
                  <a:lnTo>
                    <a:pt x="577"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7" name="Google Shape;447;p31"/>
            <p:cNvSpPr/>
            <p:nvPr/>
          </p:nvSpPr>
          <p:spPr>
            <a:xfrm>
              <a:off x="2875450" y="3003800"/>
              <a:ext cx="766950" cy="766950"/>
            </a:xfrm>
            <a:custGeom>
              <a:rect b="b" l="l" r="r" t="t"/>
              <a:pathLst>
                <a:path extrusionOk="0" h="30678" w="30678">
                  <a:moveTo>
                    <a:pt x="9650" y="8496"/>
                  </a:moveTo>
                  <a:cubicBezTo>
                    <a:pt x="10001" y="8496"/>
                    <a:pt x="10327" y="8647"/>
                    <a:pt x="10527" y="8897"/>
                  </a:cubicBezTo>
                  <a:lnTo>
                    <a:pt x="13510" y="12682"/>
                  </a:lnTo>
                  <a:cubicBezTo>
                    <a:pt x="13886" y="13158"/>
                    <a:pt x="13810" y="13860"/>
                    <a:pt x="13334" y="14236"/>
                  </a:cubicBezTo>
                  <a:cubicBezTo>
                    <a:pt x="13109" y="14386"/>
                    <a:pt x="12883" y="14461"/>
                    <a:pt x="12632" y="14461"/>
                  </a:cubicBezTo>
                  <a:cubicBezTo>
                    <a:pt x="12307" y="14461"/>
                    <a:pt x="12006" y="14311"/>
                    <a:pt x="11780" y="14035"/>
                  </a:cubicBezTo>
                  <a:lnTo>
                    <a:pt x="9650" y="11354"/>
                  </a:lnTo>
                  <a:lnTo>
                    <a:pt x="7545" y="14035"/>
                  </a:lnTo>
                  <a:cubicBezTo>
                    <a:pt x="7324" y="14315"/>
                    <a:pt x="6991" y="14465"/>
                    <a:pt x="6657" y="14465"/>
                  </a:cubicBezTo>
                  <a:cubicBezTo>
                    <a:pt x="6422" y="14465"/>
                    <a:pt x="6187" y="14391"/>
                    <a:pt x="5991" y="14236"/>
                  </a:cubicBezTo>
                  <a:cubicBezTo>
                    <a:pt x="5515" y="13860"/>
                    <a:pt x="5439" y="13158"/>
                    <a:pt x="5815" y="12682"/>
                  </a:cubicBezTo>
                  <a:lnTo>
                    <a:pt x="8798" y="8897"/>
                  </a:lnTo>
                  <a:cubicBezTo>
                    <a:pt x="8998" y="8647"/>
                    <a:pt x="9324" y="8496"/>
                    <a:pt x="9650" y="8496"/>
                  </a:cubicBezTo>
                  <a:close/>
                  <a:moveTo>
                    <a:pt x="21003" y="8496"/>
                  </a:moveTo>
                  <a:cubicBezTo>
                    <a:pt x="21329" y="8496"/>
                    <a:pt x="21655" y="8647"/>
                    <a:pt x="21856" y="8897"/>
                  </a:cubicBezTo>
                  <a:lnTo>
                    <a:pt x="24838" y="12682"/>
                  </a:lnTo>
                  <a:cubicBezTo>
                    <a:pt x="25214" y="13158"/>
                    <a:pt x="25139" y="13860"/>
                    <a:pt x="24663" y="14236"/>
                  </a:cubicBezTo>
                  <a:cubicBezTo>
                    <a:pt x="24462" y="14386"/>
                    <a:pt x="24212" y="14461"/>
                    <a:pt x="23986" y="14461"/>
                  </a:cubicBezTo>
                  <a:cubicBezTo>
                    <a:pt x="23660" y="14461"/>
                    <a:pt x="23334" y="14311"/>
                    <a:pt x="23109" y="14035"/>
                  </a:cubicBezTo>
                  <a:lnTo>
                    <a:pt x="21003" y="11354"/>
                  </a:lnTo>
                  <a:lnTo>
                    <a:pt x="18873" y="14035"/>
                  </a:lnTo>
                  <a:cubicBezTo>
                    <a:pt x="18652" y="14315"/>
                    <a:pt x="18328" y="14465"/>
                    <a:pt x="18001" y="14465"/>
                  </a:cubicBezTo>
                  <a:cubicBezTo>
                    <a:pt x="17771" y="14465"/>
                    <a:pt x="17541" y="14391"/>
                    <a:pt x="17344" y="14236"/>
                  </a:cubicBezTo>
                  <a:cubicBezTo>
                    <a:pt x="16868" y="13860"/>
                    <a:pt x="16768" y="13158"/>
                    <a:pt x="17144" y="12682"/>
                  </a:cubicBezTo>
                  <a:lnTo>
                    <a:pt x="20126" y="8897"/>
                  </a:lnTo>
                  <a:cubicBezTo>
                    <a:pt x="20352" y="8647"/>
                    <a:pt x="20653" y="8496"/>
                    <a:pt x="21003" y="8496"/>
                  </a:cubicBezTo>
                  <a:close/>
                  <a:moveTo>
                    <a:pt x="21780" y="18872"/>
                  </a:moveTo>
                  <a:cubicBezTo>
                    <a:pt x="22633" y="18872"/>
                    <a:pt x="23309" y="19549"/>
                    <a:pt x="23309" y="20401"/>
                  </a:cubicBezTo>
                  <a:cubicBezTo>
                    <a:pt x="23309" y="23760"/>
                    <a:pt x="19800" y="26391"/>
                    <a:pt x="15339" y="26391"/>
                  </a:cubicBezTo>
                  <a:cubicBezTo>
                    <a:pt x="10853" y="26391"/>
                    <a:pt x="7344" y="23760"/>
                    <a:pt x="7344" y="20401"/>
                  </a:cubicBezTo>
                  <a:cubicBezTo>
                    <a:pt x="7344" y="19549"/>
                    <a:pt x="8021" y="18872"/>
                    <a:pt x="8873" y="18872"/>
                  </a:cubicBezTo>
                  <a:cubicBezTo>
                    <a:pt x="9725" y="18872"/>
                    <a:pt x="10402" y="19549"/>
                    <a:pt x="10402" y="20401"/>
                  </a:cubicBezTo>
                  <a:cubicBezTo>
                    <a:pt x="10402" y="21780"/>
                    <a:pt x="12432" y="23334"/>
                    <a:pt x="15339" y="23334"/>
                  </a:cubicBezTo>
                  <a:cubicBezTo>
                    <a:pt x="18222" y="23334"/>
                    <a:pt x="20252" y="21780"/>
                    <a:pt x="20252" y="20401"/>
                  </a:cubicBezTo>
                  <a:cubicBezTo>
                    <a:pt x="20252" y="19549"/>
                    <a:pt x="20928" y="18872"/>
                    <a:pt x="21780" y="18872"/>
                  </a:cubicBezTo>
                  <a:close/>
                  <a:moveTo>
                    <a:pt x="15339" y="0"/>
                  </a:moveTo>
                  <a:cubicBezTo>
                    <a:pt x="6868" y="0"/>
                    <a:pt x="1" y="6867"/>
                    <a:pt x="1" y="15339"/>
                  </a:cubicBezTo>
                  <a:cubicBezTo>
                    <a:pt x="1" y="23810"/>
                    <a:pt x="6868" y="30677"/>
                    <a:pt x="15339" y="30677"/>
                  </a:cubicBezTo>
                  <a:cubicBezTo>
                    <a:pt x="23811" y="30677"/>
                    <a:pt x="30678" y="23810"/>
                    <a:pt x="30678" y="15339"/>
                  </a:cubicBezTo>
                  <a:cubicBezTo>
                    <a:pt x="30678" y="6867"/>
                    <a:pt x="23811" y="0"/>
                    <a:pt x="15339"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448" name="Google Shape;448;p31"/>
          <p:cNvGrpSpPr/>
          <p:nvPr/>
        </p:nvGrpSpPr>
        <p:grpSpPr>
          <a:xfrm>
            <a:off x="411188" y="2042972"/>
            <a:ext cx="1270932" cy="1057547"/>
            <a:chOff x="2797775" y="1926725"/>
            <a:chExt cx="921700" cy="766950"/>
          </a:xfrm>
        </p:grpSpPr>
        <p:sp>
          <p:nvSpPr>
            <p:cNvPr id="449" name="Google Shape;449;p31"/>
            <p:cNvSpPr/>
            <p:nvPr/>
          </p:nvSpPr>
          <p:spPr>
            <a:xfrm>
              <a:off x="2846625" y="1926725"/>
              <a:ext cx="766950" cy="766950"/>
            </a:xfrm>
            <a:custGeom>
              <a:rect b="b" l="l" r="r" t="t"/>
              <a:pathLst>
                <a:path extrusionOk="0" h="30678" w="30678">
                  <a:moveTo>
                    <a:pt x="9575" y="7494"/>
                  </a:moveTo>
                  <a:cubicBezTo>
                    <a:pt x="11004" y="7494"/>
                    <a:pt x="12156" y="9223"/>
                    <a:pt x="12156" y="11379"/>
                  </a:cubicBezTo>
                  <a:cubicBezTo>
                    <a:pt x="12156" y="13534"/>
                    <a:pt x="11004" y="15263"/>
                    <a:pt x="9575" y="15263"/>
                  </a:cubicBezTo>
                  <a:cubicBezTo>
                    <a:pt x="8171" y="15263"/>
                    <a:pt x="7019" y="13534"/>
                    <a:pt x="7019" y="11379"/>
                  </a:cubicBezTo>
                  <a:cubicBezTo>
                    <a:pt x="7019" y="9223"/>
                    <a:pt x="8171" y="7494"/>
                    <a:pt x="9575" y="7494"/>
                  </a:cubicBezTo>
                  <a:close/>
                  <a:moveTo>
                    <a:pt x="21079" y="7494"/>
                  </a:moveTo>
                  <a:cubicBezTo>
                    <a:pt x="22507" y="7494"/>
                    <a:pt x="23660" y="9223"/>
                    <a:pt x="23660" y="11379"/>
                  </a:cubicBezTo>
                  <a:cubicBezTo>
                    <a:pt x="23660" y="13534"/>
                    <a:pt x="22507" y="15263"/>
                    <a:pt x="21079" y="15263"/>
                  </a:cubicBezTo>
                  <a:cubicBezTo>
                    <a:pt x="19650" y="15263"/>
                    <a:pt x="18497" y="13534"/>
                    <a:pt x="18497" y="11379"/>
                  </a:cubicBezTo>
                  <a:cubicBezTo>
                    <a:pt x="18497" y="9223"/>
                    <a:pt x="19650" y="7494"/>
                    <a:pt x="21079" y="7494"/>
                  </a:cubicBezTo>
                  <a:close/>
                  <a:moveTo>
                    <a:pt x="21655" y="20451"/>
                  </a:moveTo>
                  <a:cubicBezTo>
                    <a:pt x="22482" y="20451"/>
                    <a:pt x="23134" y="21103"/>
                    <a:pt x="23134" y="21930"/>
                  </a:cubicBezTo>
                  <a:cubicBezTo>
                    <a:pt x="23134" y="22732"/>
                    <a:pt x="22482" y="23409"/>
                    <a:pt x="21655" y="23409"/>
                  </a:cubicBezTo>
                  <a:lnTo>
                    <a:pt x="8999" y="23409"/>
                  </a:lnTo>
                  <a:cubicBezTo>
                    <a:pt x="8196" y="23409"/>
                    <a:pt x="7520" y="22732"/>
                    <a:pt x="7520" y="21930"/>
                  </a:cubicBezTo>
                  <a:cubicBezTo>
                    <a:pt x="7520" y="21103"/>
                    <a:pt x="8196" y="20451"/>
                    <a:pt x="8999" y="20451"/>
                  </a:cubicBezTo>
                  <a:close/>
                  <a:moveTo>
                    <a:pt x="15339" y="0"/>
                  </a:moveTo>
                  <a:cubicBezTo>
                    <a:pt x="6868" y="0"/>
                    <a:pt x="1" y="6867"/>
                    <a:pt x="1" y="15339"/>
                  </a:cubicBezTo>
                  <a:cubicBezTo>
                    <a:pt x="1" y="23810"/>
                    <a:pt x="6868" y="30677"/>
                    <a:pt x="15339" y="30677"/>
                  </a:cubicBezTo>
                  <a:cubicBezTo>
                    <a:pt x="23811" y="30677"/>
                    <a:pt x="30678" y="23810"/>
                    <a:pt x="30678" y="15339"/>
                  </a:cubicBezTo>
                  <a:cubicBezTo>
                    <a:pt x="30678" y="6867"/>
                    <a:pt x="23811" y="0"/>
                    <a:pt x="15339" y="0"/>
                  </a:cubicBezTo>
                  <a:close/>
                </a:path>
              </a:pathLst>
            </a:custGeom>
            <a:solidFill>
              <a:srgbClr val="00CC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0" name="Google Shape;450;p31"/>
            <p:cNvSpPr/>
            <p:nvPr/>
          </p:nvSpPr>
          <p:spPr>
            <a:xfrm>
              <a:off x="2904275" y="1926725"/>
              <a:ext cx="766950" cy="766950"/>
            </a:xfrm>
            <a:custGeom>
              <a:rect b="b" l="l" r="r" t="t"/>
              <a:pathLst>
                <a:path extrusionOk="0" h="30678" w="30678">
                  <a:moveTo>
                    <a:pt x="9575" y="7494"/>
                  </a:moveTo>
                  <a:cubicBezTo>
                    <a:pt x="11003" y="7494"/>
                    <a:pt x="12156" y="9223"/>
                    <a:pt x="12156" y="11379"/>
                  </a:cubicBezTo>
                  <a:cubicBezTo>
                    <a:pt x="12156" y="13534"/>
                    <a:pt x="11003" y="15263"/>
                    <a:pt x="9575" y="15263"/>
                  </a:cubicBezTo>
                  <a:cubicBezTo>
                    <a:pt x="8146" y="15263"/>
                    <a:pt x="6993" y="13534"/>
                    <a:pt x="6993" y="11379"/>
                  </a:cubicBezTo>
                  <a:cubicBezTo>
                    <a:pt x="6993" y="9223"/>
                    <a:pt x="8146" y="7494"/>
                    <a:pt x="9575" y="7494"/>
                  </a:cubicBezTo>
                  <a:close/>
                  <a:moveTo>
                    <a:pt x="21079" y="7494"/>
                  </a:moveTo>
                  <a:cubicBezTo>
                    <a:pt x="22507" y="7494"/>
                    <a:pt x="23660" y="9223"/>
                    <a:pt x="23660" y="11379"/>
                  </a:cubicBezTo>
                  <a:cubicBezTo>
                    <a:pt x="23660" y="13534"/>
                    <a:pt x="22507" y="15263"/>
                    <a:pt x="21079" y="15263"/>
                  </a:cubicBezTo>
                  <a:cubicBezTo>
                    <a:pt x="19650" y="15263"/>
                    <a:pt x="18497" y="13534"/>
                    <a:pt x="18497" y="11379"/>
                  </a:cubicBezTo>
                  <a:cubicBezTo>
                    <a:pt x="18497" y="9223"/>
                    <a:pt x="19650" y="7494"/>
                    <a:pt x="21079" y="7494"/>
                  </a:cubicBezTo>
                  <a:close/>
                  <a:moveTo>
                    <a:pt x="21655" y="20451"/>
                  </a:moveTo>
                  <a:cubicBezTo>
                    <a:pt x="22482" y="20451"/>
                    <a:pt x="23134" y="21103"/>
                    <a:pt x="23134" y="21930"/>
                  </a:cubicBezTo>
                  <a:cubicBezTo>
                    <a:pt x="23134" y="22732"/>
                    <a:pt x="22482" y="23409"/>
                    <a:pt x="21655" y="23409"/>
                  </a:cubicBezTo>
                  <a:lnTo>
                    <a:pt x="8998" y="23409"/>
                  </a:lnTo>
                  <a:cubicBezTo>
                    <a:pt x="8171" y="23409"/>
                    <a:pt x="7520" y="22732"/>
                    <a:pt x="7520" y="21930"/>
                  </a:cubicBezTo>
                  <a:cubicBezTo>
                    <a:pt x="7520" y="21103"/>
                    <a:pt x="8171" y="20451"/>
                    <a:pt x="8998" y="20451"/>
                  </a:cubicBezTo>
                  <a:close/>
                  <a:moveTo>
                    <a:pt x="15339" y="0"/>
                  </a:moveTo>
                  <a:cubicBezTo>
                    <a:pt x="6868" y="0"/>
                    <a:pt x="1" y="6867"/>
                    <a:pt x="1" y="15339"/>
                  </a:cubicBezTo>
                  <a:cubicBezTo>
                    <a:pt x="1" y="23810"/>
                    <a:pt x="6868" y="30677"/>
                    <a:pt x="15339" y="30677"/>
                  </a:cubicBezTo>
                  <a:cubicBezTo>
                    <a:pt x="23810" y="30677"/>
                    <a:pt x="30678" y="23810"/>
                    <a:pt x="30678" y="15339"/>
                  </a:cubicBezTo>
                  <a:cubicBezTo>
                    <a:pt x="30678" y="6867"/>
                    <a:pt x="23810" y="0"/>
                    <a:pt x="15339" y="0"/>
                  </a:cubicBezTo>
                  <a:close/>
                </a:path>
              </a:pathLst>
            </a:custGeom>
            <a:solidFill>
              <a:srgbClr val="FF308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1" name="Google Shape;451;p31"/>
            <p:cNvSpPr/>
            <p:nvPr/>
          </p:nvSpPr>
          <p:spPr>
            <a:xfrm>
              <a:off x="3512675" y="2083975"/>
              <a:ext cx="149150" cy="19450"/>
            </a:xfrm>
            <a:custGeom>
              <a:rect b="b" l="l" r="r" t="t"/>
              <a:pathLst>
                <a:path extrusionOk="0" h="778" w="5966">
                  <a:moveTo>
                    <a:pt x="1" y="1"/>
                  </a:moveTo>
                  <a:lnTo>
                    <a:pt x="1" y="778"/>
                  </a:lnTo>
                  <a:lnTo>
                    <a:pt x="5966" y="778"/>
                  </a:lnTo>
                  <a:lnTo>
                    <a:pt x="5966" y="1"/>
                  </a:lnTo>
                  <a:close/>
                </a:path>
              </a:pathLst>
            </a:custGeom>
            <a:solidFill>
              <a:srgbClr val="FF308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2" name="Google Shape;452;p31"/>
            <p:cNvSpPr/>
            <p:nvPr/>
          </p:nvSpPr>
          <p:spPr>
            <a:xfrm>
              <a:off x="3569700" y="2335875"/>
              <a:ext cx="149775" cy="20075"/>
            </a:xfrm>
            <a:custGeom>
              <a:rect b="b" l="l" r="r" t="t"/>
              <a:pathLst>
                <a:path extrusionOk="0" h="803" w="5991">
                  <a:moveTo>
                    <a:pt x="0" y="0"/>
                  </a:moveTo>
                  <a:lnTo>
                    <a:pt x="0" y="802"/>
                  </a:lnTo>
                  <a:lnTo>
                    <a:pt x="5990" y="802"/>
                  </a:lnTo>
                  <a:lnTo>
                    <a:pt x="5990" y="0"/>
                  </a:lnTo>
                  <a:close/>
                </a:path>
              </a:pathLst>
            </a:custGeom>
            <a:solidFill>
              <a:srgbClr val="FF308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3" name="Google Shape;453;p31"/>
            <p:cNvSpPr/>
            <p:nvPr/>
          </p:nvSpPr>
          <p:spPr>
            <a:xfrm>
              <a:off x="3429350" y="2588375"/>
              <a:ext cx="149775" cy="20075"/>
            </a:xfrm>
            <a:custGeom>
              <a:rect b="b" l="l" r="r" t="t"/>
              <a:pathLst>
                <a:path extrusionOk="0" h="803" w="5991">
                  <a:moveTo>
                    <a:pt x="0" y="1"/>
                  </a:moveTo>
                  <a:lnTo>
                    <a:pt x="0" y="803"/>
                  </a:lnTo>
                  <a:lnTo>
                    <a:pt x="5990" y="803"/>
                  </a:lnTo>
                  <a:lnTo>
                    <a:pt x="5990" y="1"/>
                  </a:lnTo>
                  <a:close/>
                </a:path>
              </a:pathLst>
            </a:custGeom>
            <a:solidFill>
              <a:srgbClr val="FF308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4" name="Google Shape;454;p31"/>
            <p:cNvSpPr/>
            <p:nvPr/>
          </p:nvSpPr>
          <p:spPr>
            <a:xfrm>
              <a:off x="3603525" y="2588375"/>
              <a:ext cx="18200" cy="20075"/>
            </a:xfrm>
            <a:custGeom>
              <a:rect b="b" l="l" r="r" t="t"/>
              <a:pathLst>
                <a:path extrusionOk="0" h="803" w="728">
                  <a:moveTo>
                    <a:pt x="1" y="1"/>
                  </a:moveTo>
                  <a:lnTo>
                    <a:pt x="1" y="803"/>
                  </a:lnTo>
                  <a:lnTo>
                    <a:pt x="728" y="803"/>
                  </a:lnTo>
                  <a:lnTo>
                    <a:pt x="728" y="1"/>
                  </a:lnTo>
                  <a:close/>
                </a:path>
              </a:pathLst>
            </a:custGeom>
            <a:solidFill>
              <a:srgbClr val="FF308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5" name="Google Shape;455;p31"/>
            <p:cNvSpPr/>
            <p:nvPr/>
          </p:nvSpPr>
          <p:spPr>
            <a:xfrm>
              <a:off x="3545250" y="2269450"/>
              <a:ext cx="149150" cy="20075"/>
            </a:xfrm>
            <a:custGeom>
              <a:rect b="b" l="l" r="r" t="t"/>
              <a:pathLst>
                <a:path extrusionOk="0" h="803" w="5966">
                  <a:moveTo>
                    <a:pt x="1" y="1"/>
                  </a:moveTo>
                  <a:lnTo>
                    <a:pt x="1" y="803"/>
                  </a:lnTo>
                  <a:lnTo>
                    <a:pt x="5966" y="803"/>
                  </a:lnTo>
                  <a:lnTo>
                    <a:pt x="5966" y="1"/>
                  </a:lnTo>
                  <a:close/>
                </a:path>
              </a:pathLst>
            </a:custGeom>
            <a:solidFill>
              <a:srgbClr val="FF308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6" name="Google Shape;456;p31"/>
            <p:cNvSpPr/>
            <p:nvPr/>
          </p:nvSpPr>
          <p:spPr>
            <a:xfrm>
              <a:off x="2816550" y="2380975"/>
              <a:ext cx="149150" cy="20075"/>
            </a:xfrm>
            <a:custGeom>
              <a:rect b="b" l="l" r="r" t="t"/>
              <a:pathLst>
                <a:path extrusionOk="0" h="803" w="5966">
                  <a:moveTo>
                    <a:pt x="1" y="1"/>
                  </a:moveTo>
                  <a:lnTo>
                    <a:pt x="1" y="803"/>
                  </a:lnTo>
                  <a:lnTo>
                    <a:pt x="5966" y="803"/>
                  </a:lnTo>
                  <a:lnTo>
                    <a:pt x="5966" y="1"/>
                  </a:lnTo>
                  <a:close/>
                </a:path>
              </a:pathLst>
            </a:custGeom>
            <a:solidFill>
              <a:srgbClr val="00CC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7" name="Google Shape;457;p31"/>
            <p:cNvSpPr/>
            <p:nvPr/>
          </p:nvSpPr>
          <p:spPr>
            <a:xfrm>
              <a:off x="2909300" y="2567075"/>
              <a:ext cx="149150" cy="20075"/>
            </a:xfrm>
            <a:custGeom>
              <a:rect b="b" l="l" r="r" t="t"/>
              <a:pathLst>
                <a:path extrusionOk="0" h="803" w="5966">
                  <a:moveTo>
                    <a:pt x="0" y="0"/>
                  </a:moveTo>
                  <a:lnTo>
                    <a:pt x="0" y="802"/>
                  </a:lnTo>
                  <a:lnTo>
                    <a:pt x="5965" y="802"/>
                  </a:lnTo>
                  <a:lnTo>
                    <a:pt x="5965" y="0"/>
                  </a:lnTo>
                  <a:close/>
                </a:path>
              </a:pathLst>
            </a:custGeom>
            <a:solidFill>
              <a:srgbClr val="00CC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8" name="Google Shape;458;p31"/>
            <p:cNvSpPr/>
            <p:nvPr/>
          </p:nvSpPr>
          <p:spPr>
            <a:xfrm>
              <a:off x="2840375" y="2478725"/>
              <a:ext cx="149150" cy="19450"/>
            </a:xfrm>
            <a:custGeom>
              <a:rect b="b" l="l" r="r" t="t"/>
              <a:pathLst>
                <a:path extrusionOk="0" h="778" w="5966">
                  <a:moveTo>
                    <a:pt x="0" y="1"/>
                  </a:moveTo>
                  <a:lnTo>
                    <a:pt x="0" y="777"/>
                  </a:lnTo>
                  <a:lnTo>
                    <a:pt x="5965" y="777"/>
                  </a:lnTo>
                  <a:lnTo>
                    <a:pt x="5965" y="1"/>
                  </a:lnTo>
                  <a:close/>
                </a:path>
              </a:pathLst>
            </a:custGeom>
            <a:solidFill>
              <a:srgbClr val="00CC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9" name="Google Shape;459;p31"/>
            <p:cNvSpPr/>
            <p:nvPr/>
          </p:nvSpPr>
          <p:spPr>
            <a:xfrm>
              <a:off x="2834725" y="2100275"/>
              <a:ext cx="149150" cy="19450"/>
            </a:xfrm>
            <a:custGeom>
              <a:rect b="b" l="l" r="r" t="t"/>
              <a:pathLst>
                <a:path extrusionOk="0" h="778" w="5966">
                  <a:moveTo>
                    <a:pt x="1" y="1"/>
                  </a:moveTo>
                  <a:lnTo>
                    <a:pt x="1" y="778"/>
                  </a:lnTo>
                  <a:lnTo>
                    <a:pt x="5966" y="778"/>
                  </a:lnTo>
                  <a:lnTo>
                    <a:pt x="5966" y="1"/>
                  </a:lnTo>
                  <a:close/>
                </a:path>
              </a:pathLst>
            </a:custGeom>
            <a:solidFill>
              <a:srgbClr val="00CC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0" name="Google Shape;460;p31"/>
            <p:cNvSpPr/>
            <p:nvPr/>
          </p:nvSpPr>
          <p:spPr>
            <a:xfrm>
              <a:off x="2930600" y="2011925"/>
              <a:ext cx="190500" cy="20075"/>
            </a:xfrm>
            <a:custGeom>
              <a:rect b="b" l="l" r="r" t="t"/>
              <a:pathLst>
                <a:path extrusionOk="0" h="803" w="7620">
                  <a:moveTo>
                    <a:pt x="0" y="1"/>
                  </a:moveTo>
                  <a:lnTo>
                    <a:pt x="0" y="803"/>
                  </a:lnTo>
                  <a:lnTo>
                    <a:pt x="7619" y="803"/>
                  </a:lnTo>
                  <a:lnTo>
                    <a:pt x="7619" y="1"/>
                  </a:lnTo>
                  <a:close/>
                </a:path>
              </a:pathLst>
            </a:custGeom>
            <a:solidFill>
              <a:srgbClr val="00CC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1" name="Google Shape;461;p31"/>
            <p:cNvSpPr/>
            <p:nvPr/>
          </p:nvSpPr>
          <p:spPr>
            <a:xfrm>
              <a:off x="2843500" y="2161050"/>
              <a:ext cx="149150" cy="20075"/>
            </a:xfrm>
            <a:custGeom>
              <a:rect b="b" l="l" r="r" t="t"/>
              <a:pathLst>
                <a:path extrusionOk="0" h="803" w="5966">
                  <a:moveTo>
                    <a:pt x="1" y="1"/>
                  </a:moveTo>
                  <a:lnTo>
                    <a:pt x="1" y="803"/>
                  </a:lnTo>
                  <a:lnTo>
                    <a:pt x="5966" y="803"/>
                  </a:lnTo>
                  <a:lnTo>
                    <a:pt x="5966" y="1"/>
                  </a:lnTo>
                  <a:close/>
                </a:path>
              </a:pathLst>
            </a:custGeom>
            <a:solidFill>
              <a:srgbClr val="00CC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2" name="Google Shape;462;p31"/>
            <p:cNvSpPr/>
            <p:nvPr/>
          </p:nvSpPr>
          <p:spPr>
            <a:xfrm>
              <a:off x="2804025" y="2161050"/>
              <a:ext cx="18200" cy="20075"/>
            </a:xfrm>
            <a:custGeom>
              <a:rect b="b" l="l" r="r" t="t"/>
              <a:pathLst>
                <a:path extrusionOk="0" h="803" w="728">
                  <a:moveTo>
                    <a:pt x="1" y="1"/>
                  </a:moveTo>
                  <a:lnTo>
                    <a:pt x="1" y="803"/>
                  </a:lnTo>
                  <a:lnTo>
                    <a:pt x="728" y="803"/>
                  </a:lnTo>
                  <a:lnTo>
                    <a:pt x="728" y="1"/>
                  </a:lnTo>
                  <a:close/>
                </a:path>
              </a:pathLst>
            </a:custGeom>
            <a:solidFill>
              <a:srgbClr val="00CC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3" name="Google Shape;463;p31"/>
            <p:cNvSpPr/>
            <p:nvPr/>
          </p:nvSpPr>
          <p:spPr>
            <a:xfrm>
              <a:off x="3476975" y="2028225"/>
              <a:ext cx="112800" cy="20075"/>
            </a:xfrm>
            <a:custGeom>
              <a:rect b="b" l="l" r="r" t="t"/>
              <a:pathLst>
                <a:path extrusionOk="0" h="803" w="4512">
                  <a:moveTo>
                    <a:pt x="0" y="0"/>
                  </a:moveTo>
                  <a:lnTo>
                    <a:pt x="0" y="802"/>
                  </a:lnTo>
                  <a:lnTo>
                    <a:pt x="4511" y="802"/>
                  </a:lnTo>
                  <a:lnTo>
                    <a:pt x="4511"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4" name="Google Shape;464;p31"/>
            <p:cNvSpPr/>
            <p:nvPr/>
          </p:nvSpPr>
          <p:spPr>
            <a:xfrm>
              <a:off x="3559050" y="2410425"/>
              <a:ext cx="112800" cy="20075"/>
            </a:xfrm>
            <a:custGeom>
              <a:rect b="b" l="l" r="r" t="t"/>
              <a:pathLst>
                <a:path extrusionOk="0" h="803" w="4512">
                  <a:moveTo>
                    <a:pt x="0" y="1"/>
                  </a:moveTo>
                  <a:lnTo>
                    <a:pt x="0" y="803"/>
                  </a:lnTo>
                  <a:lnTo>
                    <a:pt x="4512" y="803"/>
                  </a:lnTo>
                  <a:lnTo>
                    <a:pt x="4512"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5" name="Google Shape;465;p31"/>
            <p:cNvSpPr/>
            <p:nvPr/>
          </p:nvSpPr>
          <p:spPr>
            <a:xfrm>
              <a:off x="2797775" y="2335875"/>
              <a:ext cx="160425" cy="20075"/>
            </a:xfrm>
            <a:custGeom>
              <a:rect b="b" l="l" r="r" t="t"/>
              <a:pathLst>
                <a:path extrusionOk="0" h="803" w="6417">
                  <a:moveTo>
                    <a:pt x="0" y="0"/>
                  </a:moveTo>
                  <a:lnTo>
                    <a:pt x="0" y="802"/>
                  </a:lnTo>
                  <a:lnTo>
                    <a:pt x="6416" y="802"/>
                  </a:lnTo>
                  <a:lnTo>
                    <a:pt x="6416"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6" name="Google Shape;466;p31"/>
            <p:cNvSpPr/>
            <p:nvPr/>
          </p:nvSpPr>
          <p:spPr>
            <a:xfrm>
              <a:off x="2882350" y="2055175"/>
              <a:ext cx="112800" cy="20075"/>
            </a:xfrm>
            <a:custGeom>
              <a:rect b="b" l="l" r="r" t="t"/>
              <a:pathLst>
                <a:path extrusionOk="0" h="803" w="4512">
                  <a:moveTo>
                    <a:pt x="1" y="0"/>
                  </a:moveTo>
                  <a:lnTo>
                    <a:pt x="1" y="802"/>
                  </a:lnTo>
                  <a:lnTo>
                    <a:pt x="4512" y="802"/>
                  </a:lnTo>
                  <a:lnTo>
                    <a:pt x="4512"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7" name="Google Shape;467;p31"/>
            <p:cNvSpPr/>
            <p:nvPr/>
          </p:nvSpPr>
          <p:spPr>
            <a:xfrm>
              <a:off x="2839750" y="2516950"/>
              <a:ext cx="127850" cy="19450"/>
            </a:xfrm>
            <a:custGeom>
              <a:rect b="b" l="l" r="r" t="t"/>
              <a:pathLst>
                <a:path extrusionOk="0" h="778" w="5114">
                  <a:moveTo>
                    <a:pt x="0" y="0"/>
                  </a:moveTo>
                  <a:lnTo>
                    <a:pt x="0" y="777"/>
                  </a:lnTo>
                  <a:lnTo>
                    <a:pt x="5113" y="777"/>
                  </a:lnTo>
                  <a:lnTo>
                    <a:pt x="5113"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8" name="Google Shape;468;p31"/>
            <p:cNvSpPr/>
            <p:nvPr/>
          </p:nvSpPr>
          <p:spPr>
            <a:xfrm>
              <a:off x="2822200" y="2253800"/>
              <a:ext cx="128475" cy="20075"/>
            </a:xfrm>
            <a:custGeom>
              <a:rect b="b" l="l" r="r" t="t"/>
              <a:pathLst>
                <a:path extrusionOk="0" h="803" w="5139">
                  <a:moveTo>
                    <a:pt x="1" y="0"/>
                  </a:moveTo>
                  <a:lnTo>
                    <a:pt x="1" y="802"/>
                  </a:lnTo>
                  <a:lnTo>
                    <a:pt x="5138" y="802"/>
                  </a:lnTo>
                  <a:lnTo>
                    <a:pt x="5138"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9" name="Google Shape;469;p31"/>
            <p:cNvSpPr/>
            <p:nvPr/>
          </p:nvSpPr>
          <p:spPr>
            <a:xfrm>
              <a:off x="3524575" y="2496900"/>
              <a:ext cx="139750" cy="20075"/>
            </a:xfrm>
            <a:custGeom>
              <a:rect b="b" l="l" r="r" t="t"/>
              <a:pathLst>
                <a:path extrusionOk="0" h="803" w="5590">
                  <a:moveTo>
                    <a:pt x="1" y="0"/>
                  </a:moveTo>
                  <a:lnTo>
                    <a:pt x="1" y="802"/>
                  </a:lnTo>
                  <a:lnTo>
                    <a:pt x="5590" y="802"/>
                  </a:lnTo>
                  <a:lnTo>
                    <a:pt x="5590"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0" name="Google Shape;470;p31"/>
            <p:cNvSpPr/>
            <p:nvPr/>
          </p:nvSpPr>
          <p:spPr>
            <a:xfrm>
              <a:off x="3577225" y="2225600"/>
              <a:ext cx="139750" cy="20075"/>
            </a:xfrm>
            <a:custGeom>
              <a:rect b="b" l="l" r="r" t="t"/>
              <a:pathLst>
                <a:path extrusionOk="0" h="803" w="5590">
                  <a:moveTo>
                    <a:pt x="0" y="0"/>
                  </a:moveTo>
                  <a:lnTo>
                    <a:pt x="0" y="802"/>
                  </a:lnTo>
                  <a:lnTo>
                    <a:pt x="5589" y="802"/>
                  </a:lnTo>
                  <a:lnTo>
                    <a:pt x="5589"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1" name="Google Shape;471;p31"/>
            <p:cNvSpPr/>
            <p:nvPr/>
          </p:nvSpPr>
          <p:spPr>
            <a:xfrm>
              <a:off x="3533975" y="2174850"/>
              <a:ext cx="139750" cy="20075"/>
            </a:xfrm>
            <a:custGeom>
              <a:rect b="b" l="l" r="r" t="t"/>
              <a:pathLst>
                <a:path extrusionOk="0" h="803" w="5590">
                  <a:moveTo>
                    <a:pt x="1" y="0"/>
                  </a:moveTo>
                  <a:lnTo>
                    <a:pt x="1" y="802"/>
                  </a:lnTo>
                  <a:lnTo>
                    <a:pt x="5590" y="802"/>
                  </a:lnTo>
                  <a:lnTo>
                    <a:pt x="5590"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2" name="Google Shape;472;p31"/>
            <p:cNvSpPr/>
            <p:nvPr/>
          </p:nvSpPr>
          <p:spPr>
            <a:xfrm>
              <a:off x="3690625" y="2174850"/>
              <a:ext cx="13800" cy="20075"/>
            </a:xfrm>
            <a:custGeom>
              <a:rect b="b" l="l" r="r" t="t"/>
              <a:pathLst>
                <a:path extrusionOk="0" h="803" w="552">
                  <a:moveTo>
                    <a:pt x="1" y="0"/>
                  </a:moveTo>
                  <a:lnTo>
                    <a:pt x="1" y="802"/>
                  </a:lnTo>
                  <a:lnTo>
                    <a:pt x="552" y="802"/>
                  </a:lnTo>
                  <a:lnTo>
                    <a:pt x="552"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3" name="Google Shape;473;p31"/>
            <p:cNvSpPr/>
            <p:nvPr/>
          </p:nvSpPr>
          <p:spPr>
            <a:xfrm>
              <a:off x="2812800" y="2516950"/>
              <a:ext cx="14450" cy="19450"/>
            </a:xfrm>
            <a:custGeom>
              <a:rect b="b" l="l" r="r" t="t"/>
              <a:pathLst>
                <a:path extrusionOk="0" h="778" w="578">
                  <a:moveTo>
                    <a:pt x="1" y="0"/>
                  </a:moveTo>
                  <a:lnTo>
                    <a:pt x="1" y="777"/>
                  </a:lnTo>
                  <a:lnTo>
                    <a:pt x="577" y="777"/>
                  </a:lnTo>
                  <a:lnTo>
                    <a:pt x="577"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4" name="Google Shape;474;p31"/>
            <p:cNvSpPr/>
            <p:nvPr/>
          </p:nvSpPr>
          <p:spPr>
            <a:xfrm>
              <a:off x="2875450" y="1926725"/>
              <a:ext cx="766950" cy="766950"/>
            </a:xfrm>
            <a:custGeom>
              <a:rect b="b" l="l" r="r" t="t"/>
              <a:pathLst>
                <a:path extrusionOk="0" h="30678" w="30678">
                  <a:moveTo>
                    <a:pt x="9575" y="7494"/>
                  </a:moveTo>
                  <a:cubicBezTo>
                    <a:pt x="11003" y="7494"/>
                    <a:pt x="12156" y="9223"/>
                    <a:pt x="12156" y="11379"/>
                  </a:cubicBezTo>
                  <a:cubicBezTo>
                    <a:pt x="12156" y="13534"/>
                    <a:pt x="11003" y="15263"/>
                    <a:pt x="9575" y="15263"/>
                  </a:cubicBezTo>
                  <a:cubicBezTo>
                    <a:pt x="8171" y="15263"/>
                    <a:pt x="7018" y="13534"/>
                    <a:pt x="7018" y="11379"/>
                  </a:cubicBezTo>
                  <a:cubicBezTo>
                    <a:pt x="7018" y="9223"/>
                    <a:pt x="8171" y="7494"/>
                    <a:pt x="9575" y="7494"/>
                  </a:cubicBezTo>
                  <a:close/>
                  <a:moveTo>
                    <a:pt x="21079" y="7494"/>
                  </a:moveTo>
                  <a:cubicBezTo>
                    <a:pt x="22507" y="7494"/>
                    <a:pt x="23660" y="9223"/>
                    <a:pt x="23660" y="11379"/>
                  </a:cubicBezTo>
                  <a:cubicBezTo>
                    <a:pt x="23660" y="13534"/>
                    <a:pt x="22507" y="15263"/>
                    <a:pt x="21079" y="15263"/>
                  </a:cubicBezTo>
                  <a:cubicBezTo>
                    <a:pt x="19650" y="15263"/>
                    <a:pt x="18497" y="13534"/>
                    <a:pt x="18497" y="11379"/>
                  </a:cubicBezTo>
                  <a:cubicBezTo>
                    <a:pt x="18497" y="9223"/>
                    <a:pt x="19650" y="7494"/>
                    <a:pt x="21079" y="7494"/>
                  </a:cubicBezTo>
                  <a:close/>
                  <a:moveTo>
                    <a:pt x="21655" y="20451"/>
                  </a:moveTo>
                  <a:cubicBezTo>
                    <a:pt x="22482" y="20451"/>
                    <a:pt x="23134" y="21103"/>
                    <a:pt x="23134" y="21930"/>
                  </a:cubicBezTo>
                  <a:cubicBezTo>
                    <a:pt x="23134" y="22732"/>
                    <a:pt x="22482" y="23409"/>
                    <a:pt x="21655" y="23409"/>
                  </a:cubicBezTo>
                  <a:lnTo>
                    <a:pt x="8998" y="23409"/>
                  </a:lnTo>
                  <a:cubicBezTo>
                    <a:pt x="8171" y="23409"/>
                    <a:pt x="7520" y="22732"/>
                    <a:pt x="7520" y="21930"/>
                  </a:cubicBezTo>
                  <a:cubicBezTo>
                    <a:pt x="7520" y="21103"/>
                    <a:pt x="8171" y="20451"/>
                    <a:pt x="8998" y="20451"/>
                  </a:cubicBezTo>
                  <a:close/>
                  <a:moveTo>
                    <a:pt x="15339" y="0"/>
                  </a:moveTo>
                  <a:cubicBezTo>
                    <a:pt x="6868" y="0"/>
                    <a:pt x="1" y="6867"/>
                    <a:pt x="1" y="15339"/>
                  </a:cubicBezTo>
                  <a:cubicBezTo>
                    <a:pt x="1" y="23810"/>
                    <a:pt x="6868" y="30677"/>
                    <a:pt x="15339" y="30677"/>
                  </a:cubicBezTo>
                  <a:cubicBezTo>
                    <a:pt x="23811" y="30677"/>
                    <a:pt x="30678" y="23810"/>
                    <a:pt x="30678" y="15339"/>
                  </a:cubicBezTo>
                  <a:cubicBezTo>
                    <a:pt x="30678" y="6867"/>
                    <a:pt x="23811" y="0"/>
                    <a:pt x="15339"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Layout>
</file>

<file path=ppt/slideLayouts/slideLayout3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ackground 1">
  <p:cSld name="CUSTOM_7_1">
    <p:spTree>
      <p:nvGrpSpPr>
        <p:cNvPr id="475" name="Shape 475"/>
        <p:cNvGrpSpPr/>
        <p:nvPr/>
      </p:nvGrpSpPr>
      <p:grpSpPr>
        <a:xfrm>
          <a:off x="0" y="0"/>
          <a:ext cx="0" cy="0"/>
          <a:chOff x="0" y="0"/>
          <a:chExt cx="0" cy="0"/>
        </a:xfrm>
      </p:grpSpPr>
      <p:grpSp>
        <p:nvGrpSpPr>
          <p:cNvPr id="476" name="Google Shape;476;p32"/>
          <p:cNvGrpSpPr/>
          <p:nvPr/>
        </p:nvGrpSpPr>
        <p:grpSpPr>
          <a:xfrm>
            <a:off x="-906959" y="-9"/>
            <a:ext cx="1622929" cy="1349345"/>
            <a:chOff x="1712550" y="849650"/>
            <a:chExt cx="921700" cy="766325"/>
          </a:xfrm>
        </p:grpSpPr>
        <p:sp>
          <p:nvSpPr>
            <p:cNvPr id="477" name="Google Shape;477;p32"/>
            <p:cNvSpPr/>
            <p:nvPr/>
          </p:nvSpPr>
          <p:spPr>
            <a:xfrm>
              <a:off x="1761425" y="849650"/>
              <a:ext cx="766950" cy="766325"/>
            </a:xfrm>
            <a:custGeom>
              <a:rect b="b" l="l" r="r" t="t"/>
              <a:pathLst>
                <a:path extrusionOk="0" h="30653" w="30678">
                  <a:moveTo>
                    <a:pt x="9574" y="7644"/>
                  </a:moveTo>
                  <a:cubicBezTo>
                    <a:pt x="11003" y="7644"/>
                    <a:pt x="12156" y="9399"/>
                    <a:pt x="12156" y="11554"/>
                  </a:cubicBezTo>
                  <a:cubicBezTo>
                    <a:pt x="12156" y="13685"/>
                    <a:pt x="11003" y="15439"/>
                    <a:pt x="9574" y="15439"/>
                  </a:cubicBezTo>
                  <a:cubicBezTo>
                    <a:pt x="8146" y="15439"/>
                    <a:pt x="6993" y="13685"/>
                    <a:pt x="6993" y="11554"/>
                  </a:cubicBezTo>
                  <a:cubicBezTo>
                    <a:pt x="6993" y="9399"/>
                    <a:pt x="8146" y="7644"/>
                    <a:pt x="9574" y="7644"/>
                  </a:cubicBezTo>
                  <a:close/>
                  <a:moveTo>
                    <a:pt x="21078" y="7644"/>
                  </a:moveTo>
                  <a:cubicBezTo>
                    <a:pt x="22507" y="7644"/>
                    <a:pt x="23659" y="9399"/>
                    <a:pt x="23659" y="11554"/>
                  </a:cubicBezTo>
                  <a:cubicBezTo>
                    <a:pt x="23659" y="13685"/>
                    <a:pt x="22507" y="15439"/>
                    <a:pt x="21078" y="15439"/>
                  </a:cubicBezTo>
                  <a:cubicBezTo>
                    <a:pt x="19649" y="15439"/>
                    <a:pt x="18497" y="13685"/>
                    <a:pt x="18497" y="11554"/>
                  </a:cubicBezTo>
                  <a:cubicBezTo>
                    <a:pt x="18497" y="9399"/>
                    <a:pt x="19649" y="7644"/>
                    <a:pt x="21078" y="7644"/>
                  </a:cubicBezTo>
                  <a:close/>
                  <a:moveTo>
                    <a:pt x="15339" y="17845"/>
                  </a:moveTo>
                  <a:cubicBezTo>
                    <a:pt x="18421" y="17845"/>
                    <a:pt x="20953" y="20101"/>
                    <a:pt x="20953" y="22883"/>
                  </a:cubicBezTo>
                  <a:cubicBezTo>
                    <a:pt x="20953" y="25665"/>
                    <a:pt x="18421" y="27920"/>
                    <a:pt x="15339" y="27920"/>
                  </a:cubicBezTo>
                  <a:cubicBezTo>
                    <a:pt x="12231" y="27920"/>
                    <a:pt x="9700" y="25665"/>
                    <a:pt x="9700" y="22883"/>
                  </a:cubicBezTo>
                  <a:cubicBezTo>
                    <a:pt x="9700" y="20101"/>
                    <a:pt x="12231" y="17845"/>
                    <a:pt x="15339" y="17845"/>
                  </a:cubicBezTo>
                  <a:close/>
                  <a:moveTo>
                    <a:pt x="15339" y="0"/>
                  </a:moveTo>
                  <a:cubicBezTo>
                    <a:pt x="6867" y="0"/>
                    <a:pt x="0" y="6867"/>
                    <a:pt x="0" y="15339"/>
                  </a:cubicBezTo>
                  <a:cubicBezTo>
                    <a:pt x="0" y="23785"/>
                    <a:pt x="6867" y="30652"/>
                    <a:pt x="15339" y="30652"/>
                  </a:cubicBezTo>
                  <a:cubicBezTo>
                    <a:pt x="23810" y="30652"/>
                    <a:pt x="30677" y="23785"/>
                    <a:pt x="30677" y="15339"/>
                  </a:cubicBezTo>
                  <a:cubicBezTo>
                    <a:pt x="30677" y="6867"/>
                    <a:pt x="23810" y="0"/>
                    <a:pt x="15339" y="0"/>
                  </a:cubicBezTo>
                  <a:close/>
                </a:path>
              </a:pathLst>
            </a:custGeom>
            <a:solidFill>
              <a:srgbClr val="00CC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8" name="Google Shape;478;p32"/>
            <p:cNvSpPr/>
            <p:nvPr/>
          </p:nvSpPr>
          <p:spPr>
            <a:xfrm>
              <a:off x="1818425" y="849650"/>
              <a:ext cx="766950" cy="766325"/>
            </a:xfrm>
            <a:custGeom>
              <a:rect b="b" l="l" r="r" t="t"/>
              <a:pathLst>
                <a:path extrusionOk="0" h="30653" w="30678">
                  <a:moveTo>
                    <a:pt x="9600" y="7644"/>
                  </a:moveTo>
                  <a:cubicBezTo>
                    <a:pt x="11029" y="7644"/>
                    <a:pt x="12181" y="9399"/>
                    <a:pt x="12181" y="11554"/>
                  </a:cubicBezTo>
                  <a:cubicBezTo>
                    <a:pt x="12181" y="13685"/>
                    <a:pt x="11029" y="15439"/>
                    <a:pt x="9600" y="15439"/>
                  </a:cubicBezTo>
                  <a:cubicBezTo>
                    <a:pt x="8171" y="15439"/>
                    <a:pt x="7019" y="13685"/>
                    <a:pt x="7019" y="11554"/>
                  </a:cubicBezTo>
                  <a:cubicBezTo>
                    <a:pt x="7019" y="9399"/>
                    <a:pt x="8171" y="7644"/>
                    <a:pt x="9600" y="7644"/>
                  </a:cubicBezTo>
                  <a:close/>
                  <a:moveTo>
                    <a:pt x="21104" y="7644"/>
                  </a:moveTo>
                  <a:cubicBezTo>
                    <a:pt x="22507" y="7644"/>
                    <a:pt x="23660" y="9399"/>
                    <a:pt x="23660" y="11554"/>
                  </a:cubicBezTo>
                  <a:cubicBezTo>
                    <a:pt x="23660" y="13685"/>
                    <a:pt x="22507" y="15439"/>
                    <a:pt x="21104" y="15439"/>
                  </a:cubicBezTo>
                  <a:cubicBezTo>
                    <a:pt x="19675" y="15439"/>
                    <a:pt x="18522" y="13685"/>
                    <a:pt x="18522" y="11554"/>
                  </a:cubicBezTo>
                  <a:cubicBezTo>
                    <a:pt x="18522" y="9399"/>
                    <a:pt x="19675" y="7644"/>
                    <a:pt x="21104" y="7644"/>
                  </a:cubicBezTo>
                  <a:close/>
                  <a:moveTo>
                    <a:pt x="15339" y="17845"/>
                  </a:moveTo>
                  <a:cubicBezTo>
                    <a:pt x="18447" y="17845"/>
                    <a:pt x="20978" y="20101"/>
                    <a:pt x="20978" y="22883"/>
                  </a:cubicBezTo>
                  <a:cubicBezTo>
                    <a:pt x="20978" y="25665"/>
                    <a:pt x="18447" y="27920"/>
                    <a:pt x="15339" y="27920"/>
                  </a:cubicBezTo>
                  <a:cubicBezTo>
                    <a:pt x="12257" y="27920"/>
                    <a:pt x="9725" y="25665"/>
                    <a:pt x="9725" y="22883"/>
                  </a:cubicBezTo>
                  <a:cubicBezTo>
                    <a:pt x="9725" y="20101"/>
                    <a:pt x="12257" y="17845"/>
                    <a:pt x="15339" y="17845"/>
                  </a:cubicBezTo>
                  <a:close/>
                  <a:moveTo>
                    <a:pt x="15339" y="0"/>
                  </a:moveTo>
                  <a:cubicBezTo>
                    <a:pt x="6868" y="0"/>
                    <a:pt x="1" y="6867"/>
                    <a:pt x="1" y="15339"/>
                  </a:cubicBezTo>
                  <a:cubicBezTo>
                    <a:pt x="1" y="23785"/>
                    <a:pt x="6868" y="30652"/>
                    <a:pt x="15339" y="30652"/>
                  </a:cubicBezTo>
                  <a:cubicBezTo>
                    <a:pt x="23811" y="30652"/>
                    <a:pt x="30678" y="23785"/>
                    <a:pt x="30678" y="15339"/>
                  </a:cubicBezTo>
                  <a:cubicBezTo>
                    <a:pt x="30678" y="6867"/>
                    <a:pt x="23811" y="0"/>
                    <a:pt x="15339" y="0"/>
                  </a:cubicBezTo>
                  <a:close/>
                </a:path>
              </a:pathLst>
            </a:custGeom>
            <a:solidFill>
              <a:srgbClr val="FF308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9" name="Google Shape;479;p32"/>
            <p:cNvSpPr/>
            <p:nvPr/>
          </p:nvSpPr>
          <p:spPr>
            <a:xfrm>
              <a:off x="2427450" y="1006275"/>
              <a:ext cx="149150" cy="20075"/>
            </a:xfrm>
            <a:custGeom>
              <a:rect b="b" l="l" r="r" t="t"/>
              <a:pathLst>
                <a:path extrusionOk="0" h="803" w="5966">
                  <a:moveTo>
                    <a:pt x="1" y="1"/>
                  </a:moveTo>
                  <a:lnTo>
                    <a:pt x="1" y="803"/>
                  </a:lnTo>
                  <a:lnTo>
                    <a:pt x="5966" y="803"/>
                  </a:lnTo>
                  <a:lnTo>
                    <a:pt x="5966" y="1"/>
                  </a:lnTo>
                  <a:close/>
                </a:path>
              </a:pathLst>
            </a:custGeom>
            <a:solidFill>
              <a:srgbClr val="FF308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0" name="Google Shape;480;p32"/>
            <p:cNvSpPr/>
            <p:nvPr/>
          </p:nvSpPr>
          <p:spPr>
            <a:xfrm>
              <a:off x="2484475" y="1258800"/>
              <a:ext cx="149775" cy="20075"/>
            </a:xfrm>
            <a:custGeom>
              <a:rect b="b" l="l" r="r" t="t"/>
              <a:pathLst>
                <a:path extrusionOk="0" h="803" w="5991">
                  <a:moveTo>
                    <a:pt x="1" y="0"/>
                  </a:moveTo>
                  <a:lnTo>
                    <a:pt x="1" y="802"/>
                  </a:lnTo>
                  <a:lnTo>
                    <a:pt x="5991" y="802"/>
                  </a:lnTo>
                  <a:lnTo>
                    <a:pt x="5991" y="0"/>
                  </a:lnTo>
                  <a:close/>
                </a:path>
              </a:pathLst>
            </a:custGeom>
            <a:solidFill>
              <a:srgbClr val="FF308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1" name="Google Shape;481;p32"/>
            <p:cNvSpPr/>
            <p:nvPr/>
          </p:nvSpPr>
          <p:spPr>
            <a:xfrm>
              <a:off x="2344125" y="1510675"/>
              <a:ext cx="149775" cy="20075"/>
            </a:xfrm>
            <a:custGeom>
              <a:rect b="b" l="l" r="r" t="t"/>
              <a:pathLst>
                <a:path extrusionOk="0" h="803" w="5991">
                  <a:moveTo>
                    <a:pt x="1" y="1"/>
                  </a:moveTo>
                  <a:lnTo>
                    <a:pt x="1" y="803"/>
                  </a:lnTo>
                  <a:lnTo>
                    <a:pt x="5991" y="803"/>
                  </a:lnTo>
                  <a:lnTo>
                    <a:pt x="5991" y="1"/>
                  </a:lnTo>
                  <a:close/>
                </a:path>
              </a:pathLst>
            </a:custGeom>
            <a:solidFill>
              <a:srgbClr val="FF308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2" name="Google Shape;482;p32"/>
            <p:cNvSpPr/>
            <p:nvPr/>
          </p:nvSpPr>
          <p:spPr>
            <a:xfrm>
              <a:off x="2518325" y="1510675"/>
              <a:ext cx="18175" cy="20075"/>
            </a:xfrm>
            <a:custGeom>
              <a:rect b="b" l="l" r="r" t="t"/>
              <a:pathLst>
                <a:path extrusionOk="0" h="803" w="727">
                  <a:moveTo>
                    <a:pt x="0" y="1"/>
                  </a:moveTo>
                  <a:lnTo>
                    <a:pt x="0" y="803"/>
                  </a:lnTo>
                  <a:lnTo>
                    <a:pt x="727" y="803"/>
                  </a:lnTo>
                  <a:lnTo>
                    <a:pt x="727" y="1"/>
                  </a:lnTo>
                  <a:close/>
                </a:path>
              </a:pathLst>
            </a:custGeom>
            <a:solidFill>
              <a:srgbClr val="FF308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3" name="Google Shape;483;p32"/>
            <p:cNvSpPr/>
            <p:nvPr/>
          </p:nvSpPr>
          <p:spPr>
            <a:xfrm>
              <a:off x="2460050" y="1191750"/>
              <a:ext cx="149150" cy="20075"/>
            </a:xfrm>
            <a:custGeom>
              <a:rect b="b" l="l" r="r" t="t"/>
              <a:pathLst>
                <a:path extrusionOk="0" h="803" w="5966">
                  <a:moveTo>
                    <a:pt x="0" y="1"/>
                  </a:moveTo>
                  <a:lnTo>
                    <a:pt x="0" y="803"/>
                  </a:lnTo>
                  <a:lnTo>
                    <a:pt x="5965" y="803"/>
                  </a:lnTo>
                  <a:lnTo>
                    <a:pt x="5965" y="1"/>
                  </a:lnTo>
                  <a:close/>
                </a:path>
              </a:pathLst>
            </a:custGeom>
            <a:solidFill>
              <a:srgbClr val="FF308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4" name="Google Shape;484;p32"/>
            <p:cNvSpPr/>
            <p:nvPr/>
          </p:nvSpPr>
          <p:spPr>
            <a:xfrm>
              <a:off x="1731350" y="1303900"/>
              <a:ext cx="149150" cy="20075"/>
            </a:xfrm>
            <a:custGeom>
              <a:rect b="b" l="l" r="r" t="t"/>
              <a:pathLst>
                <a:path extrusionOk="0" h="803" w="5966">
                  <a:moveTo>
                    <a:pt x="0" y="1"/>
                  </a:moveTo>
                  <a:lnTo>
                    <a:pt x="0" y="803"/>
                  </a:lnTo>
                  <a:lnTo>
                    <a:pt x="5965" y="803"/>
                  </a:lnTo>
                  <a:lnTo>
                    <a:pt x="5965" y="1"/>
                  </a:lnTo>
                  <a:close/>
                </a:path>
              </a:pathLst>
            </a:custGeom>
            <a:solidFill>
              <a:srgbClr val="00CC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5" name="Google Shape;485;p32"/>
            <p:cNvSpPr/>
            <p:nvPr/>
          </p:nvSpPr>
          <p:spPr>
            <a:xfrm>
              <a:off x="1824075" y="1489375"/>
              <a:ext cx="149150" cy="20075"/>
            </a:xfrm>
            <a:custGeom>
              <a:rect b="b" l="l" r="r" t="t"/>
              <a:pathLst>
                <a:path extrusionOk="0" h="803" w="5966">
                  <a:moveTo>
                    <a:pt x="0" y="0"/>
                  </a:moveTo>
                  <a:lnTo>
                    <a:pt x="0" y="802"/>
                  </a:lnTo>
                  <a:lnTo>
                    <a:pt x="5965" y="802"/>
                  </a:lnTo>
                  <a:lnTo>
                    <a:pt x="5965" y="0"/>
                  </a:lnTo>
                  <a:close/>
                </a:path>
              </a:pathLst>
            </a:custGeom>
            <a:solidFill>
              <a:srgbClr val="00CC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6" name="Google Shape;486;p32"/>
            <p:cNvSpPr/>
            <p:nvPr/>
          </p:nvSpPr>
          <p:spPr>
            <a:xfrm>
              <a:off x="1755150" y="1401025"/>
              <a:ext cx="149150" cy="20075"/>
            </a:xfrm>
            <a:custGeom>
              <a:rect b="b" l="l" r="r" t="t"/>
              <a:pathLst>
                <a:path extrusionOk="0" h="803" w="5966">
                  <a:moveTo>
                    <a:pt x="1" y="1"/>
                  </a:moveTo>
                  <a:lnTo>
                    <a:pt x="1" y="803"/>
                  </a:lnTo>
                  <a:lnTo>
                    <a:pt x="5966" y="803"/>
                  </a:lnTo>
                  <a:lnTo>
                    <a:pt x="5966" y="1"/>
                  </a:lnTo>
                  <a:close/>
                </a:path>
              </a:pathLst>
            </a:custGeom>
            <a:solidFill>
              <a:srgbClr val="00CC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7" name="Google Shape;487;p32"/>
            <p:cNvSpPr/>
            <p:nvPr/>
          </p:nvSpPr>
          <p:spPr>
            <a:xfrm>
              <a:off x="1749525" y="1022575"/>
              <a:ext cx="149125" cy="20075"/>
            </a:xfrm>
            <a:custGeom>
              <a:rect b="b" l="l" r="r" t="t"/>
              <a:pathLst>
                <a:path extrusionOk="0" h="803" w="5965">
                  <a:moveTo>
                    <a:pt x="0" y="1"/>
                  </a:moveTo>
                  <a:lnTo>
                    <a:pt x="0" y="803"/>
                  </a:lnTo>
                  <a:lnTo>
                    <a:pt x="5965" y="803"/>
                  </a:lnTo>
                  <a:lnTo>
                    <a:pt x="5965" y="1"/>
                  </a:lnTo>
                  <a:close/>
                </a:path>
              </a:pathLst>
            </a:custGeom>
            <a:solidFill>
              <a:srgbClr val="00CC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8" name="Google Shape;488;p32"/>
            <p:cNvSpPr/>
            <p:nvPr/>
          </p:nvSpPr>
          <p:spPr>
            <a:xfrm>
              <a:off x="1845375" y="934850"/>
              <a:ext cx="190500" cy="20075"/>
            </a:xfrm>
            <a:custGeom>
              <a:rect b="b" l="l" r="r" t="t"/>
              <a:pathLst>
                <a:path extrusionOk="0" h="803" w="7620">
                  <a:moveTo>
                    <a:pt x="1" y="1"/>
                  </a:moveTo>
                  <a:lnTo>
                    <a:pt x="1" y="803"/>
                  </a:lnTo>
                  <a:lnTo>
                    <a:pt x="7620" y="803"/>
                  </a:lnTo>
                  <a:lnTo>
                    <a:pt x="7620" y="1"/>
                  </a:lnTo>
                  <a:close/>
                </a:path>
              </a:pathLst>
            </a:custGeom>
            <a:solidFill>
              <a:srgbClr val="00CC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9" name="Google Shape;489;p32"/>
            <p:cNvSpPr/>
            <p:nvPr/>
          </p:nvSpPr>
          <p:spPr>
            <a:xfrm>
              <a:off x="1758275" y="1083975"/>
              <a:ext cx="149150" cy="20075"/>
            </a:xfrm>
            <a:custGeom>
              <a:rect b="b" l="l" r="r" t="t"/>
              <a:pathLst>
                <a:path extrusionOk="0" h="803" w="5966">
                  <a:moveTo>
                    <a:pt x="1" y="1"/>
                  </a:moveTo>
                  <a:lnTo>
                    <a:pt x="1" y="803"/>
                  </a:lnTo>
                  <a:lnTo>
                    <a:pt x="5966" y="803"/>
                  </a:lnTo>
                  <a:lnTo>
                    <a:pt x="5966" y="1"/>
                  </a:lnTo>
                  <a:close/>
                </a:path>
              </a:pathLst>
            </a:custGeom>
            <a:solidFill>
              <a:srgbClr val="00CC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0" name="Google Shape;490;p32"/>
            <p:cNvSpPr/>
            <p:nvPr/>
          </p:nvSpPr>
          <p:spPr>
            <a:xfrm>
              <a:off x="1718175" y="1083975"/>
              <a:ext cx="18825" cy="20075"/>
            </a:xfrm>
            <a:custGeom>
              <a:rect b="b" l="l" r="r" t="t"/>
              <a:pathLst>
                <a:path extrusionOk="0" h="803" w="753">
                  <a:moveTo>
                    <a:pt x="1" y="1"/>
                  </a:moveTo>
                  <a:lnTo>
                    <a:pt x="1" y="803"/>
                  </a:lnTo>
                  <a:lnTo>
                    <a:pt x="753" y="803"/>
                  </a:lnTo>
                  <a:lnTo>
                    <a:pt x="753" y="1"/>
                  </a:lnTo>
                  <a:close/>
                </a:path>
              </a:pathLst>
            </a:custGeom>
            <a:solidFill>
              <a:srgbClr val="00CC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1" name="Google Shape;491;p32"/>
            <p:cNvSpPr/>
            <p:nvPr/>
          </p:nvSpPr>
          <p:spPr>
            <a:xfrm>
              <a:off x="2391750" y="950525"/>
              <a:ext cx="112800" cy="20075"/>
            </a:xfrm>
            <a:custGeom>
              <a:rect b="b" l="l" r="r" t="t"/>
              <a:pathLst>
                <a:path extrusionOk="0" h="803" w="4512">
                  <a:moveTo>
                    <a:pt x="0" y="0"/>
                  </a:moveTo>
                  <a:lnTo>
                    <a:pt x="0" y="802"/>
                  </a:lnTo>
                  <a:lnTo>
                    <a:pt x="4512" y="802"/>
                  </a:lnTo>
                  <a:lnTo>
                    <a:pt x="4512"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2" name="Google Shape;492;p32"/>
            <p:cNvSpPr/>
            <p:nvPr/>
          </p:nvSpPr>
          <p:spPr>
            <a:xfrm>
              <a:off x="2473825" y="1333350"/>
              <a:ext cx="112800" cy="19450"/>
            </a:xfrm>
            <a:custGeom>
              <a:rect b="b" l="l" r="r" t="t"/>
              <a:pathLst>
                <a:path extrusionOk="0" h="778" w="4512">
                  <a:moveTo>
                    <a:pt x="1" y="1"/>
                  </a:moveTo>
                  <a:lnTo>
                    <a:pt x="1" y="778"/>
                  </a:lnTo>
                  <a:lnTo>
                    <a:pt x="4512" y="778"/>
                  </a:lnTo>
                  <a:lnTo>
                    <a:pt x="4512"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3" name="Google Shape;493;p32"/>
            <p:cNvSpPr/>
            <p:nvPr/>
          </p:nvSpPr>
          <p:spPr>
            <a:xfrm>
              <a:off x="1712550" y="1258800"/>
              <a:ext cx="160425" cy="20075"/>
            </a:xfrm>
            <a:custGeom>
              <a:rect b="b" l="l" r="r" t="t"/>
              <a:pathLst>
                <a:path extrusionOk="0" h="803" w="6417">
                  <a:moveTo>
                    <a:pt x="0" y="0"/>
                  </a:moveTo>
                  <a:lnTo>
                    <a:pt x="0" y="802"/>
                  </a:lnTo>
                  <a:lnTo>
                    <a:pt x="6416" y="802"/>
                  </a:lnTo>
                  <a:lnTo>
                    <a:pt x="6416"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4" name="Google Shape;494;p32"/>
            <p:cNvSpPr/>
            <p:nvPr/>
          </p:nvSpPr>
          <p:spPr>
            <a:xfrm>
              <a:off x="1797125" y="978100"/>
              <a:ext cx="112825" cy="20075"/>
            </a:xfrm>
            <a:custGeom>
              <a:rect b="b" l="l" r="r" t="t"/>
              <a:pathLst>
                <a:path extrusionOk="0" h="803" w="4513">
                  <a:moveTo>
                    <a:pt x="1" y="0"/>
                  </a:moveTo>
                  <a:lnTo>
                    <a:pt x="1" y="802"/>
                  </a:lnTo>
                  <a:lnTo>
                    <a:pt x="4512" y="802"/>
                  </a:lnTo>
                  <a:lnTo>
                    <a:pt x="4512"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5" name="Google Shape;495;p32"/>
            <p:cNvSpPr/>
            <p:nvPr/>
          </p:nvSpPr>
          <p:spPr>
            <a:xfrm>
              <a:off x="1753900" y="1439250"/>
              <a:ext cx="128475" cy="20075"/>
            </a:xfrm>
            <a:custGeom>
              <a:rect b="b" l="l" r="r" t="t"/>
              <a:pathLst>
                <a:path extrusionOk="0" h="803" w="5139">
                  <a:moveTo>
                    <a:pt x="0" y="0"/>
                  </a:moveTo>
                  <a:lnTo>
                    <a:pt x="0" y="802"/>
                  </a:lnTo>
                  <a:lnTo>
                    <a:pt x="5138" y="802"/>
                  </a:lnTo>
                  <a:lnTo>
                    <a:pt x="5138"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6" name="Google Shape;496;p32"/>
            <p:cNvSpPr/>
            <p:nvPr/>
          </p:nvSpPr>
          <p:spPr>
            <a:xfrm>
              <a:off x="1736975" y="1176725"/>
              <a:ext cx="127850" cy="19450"/>
            </a:xfrm>
            <a:custGeom>
              <a:rect b="b" l="l" r="r" t="t"/>
              <a:pathLst>
                <a:path extrusionOk="0" h="778" w="5114">
                  <a:moveTo>
                    <a:pt x="1" y="0"/>
                  </a:moveTo>
                  <a:lnTo>
                    <a:pt x="1" y="777"/>
                  </a:lnTo>
                  <a:lnTo>
                    <a:pt x="5114" y="777"/>
                  </a:lnTo>
                  <a:lnTo>
                    <a:pt x="5114"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7" name="Google Shape;497;p32"/>
            <p:cNvSpPr/>
            <p:nvPr/>
          </p:nvSpPr>
          <p:spPr>
            <a:xfrm>
              <a:off x="2439375" y="1419200"/>
              <a:ext cx="139750" cy="20075"/>
            </a:xfrm>
            <a:custGeom>
              <a:rect b="b" l="l" r="r" t="t"/>
              <a:pathLst>
                <a:path extrusionOk="0" h="803" w="5590">
                  <a:moveTo>
                    <a:pt x="0" y="0"/>
                  </a:moveTo>
                  <a:lnTo>
                    <a:pt x="0" y="802"/>
                  </a:lnTo>
                  <a:lnTo>
                    <a:pt x="5589" y="802"/>
                  </a:lnTo>
                  <a:lnTo>
                    <a:pt x="5589"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8" name="Google Shape;498;p32"/>
            <p:cNvSpPr/>
            <p:nvPr/>
          </p:nvSpPr>
          <p:spPr>
            <a:xfrm>
              <a:off x="2492000" y="1148525"/>
              <a:ext cx="139750" cy="20075"/>
            </a:xfrm>
            <a:custGeom>
              <a:rect b="b" l="l" r="r" t="t"/>
              <a:pathLst>
                <a:path extrusionOk="0" h="803" w="5590">
                  <a:moveTo>
                    <a:pt x="0" y="0"/>
                  </a:moveTo>
                  <a:lnTo>
                    <a:pt x="0" y="802"/>
                  </a:lnTo>
                  <a:lnTo>
                    <a:pt x="5589" y="802"/>
                  </a:lnTo>
                  <a:lnTo>
                    <a:pt x="5589"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9" name="Google Shape;499;p32"/>
            <p:cNvSpPr/>
            <p:nvPr/>
          </p:nvSpPr>
          <p:spPr>
            <a:xfrm>
              <a:off x="2448775" y="1097775"/>
              <a:ext cx="139750" cy="20075"/>
            </a:xfrm>
            <a:custGeom>
              <a:rect b="b" l="l" r="r" t="t"/>
              <a:pathLst>
                <a:path extrusionOk="0" h="803" w="5590">
                  <a:moveTo>
                    <a:pt x="0" y="0"/>
                  </a:moveTo>
                  <a:lnTo>
                    <a:pt x="0" y="802"/>
                  </a:lnTo>
                  <a:lnTo>
                    <a:pt x="5589" y="802"/>
                  </a:lnTo>
                  <a:lnTo>
                    <a:pt x="5589"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0" name="Google Shape;500;p32"/>
            <p:cNvSpPr/>
            <p:nvPr/>
          </p:nvSpPr>
          <p:spPr>
            <a:xfrm>
              <a:off x="2605400" y="1097775"/>
              <a:ext cx="13825" cy="20075"/>
            </a:xfrm>
            <a:custGeom>
              <a:rect b="b" l="l" r="r" t="t"/>
              <a:pathLst>
                <a:path extrusionOk="0" h="803" w="553">
                  <a:moveTo>
                    <a:pt x="1" y="0"/>
                  </a:moveTo>
                  <a:lnTo>
                    <a:pt x="1" y="802"/>
                  </a:lnTo>
                  <a:lnTo>
                    <a:pt x="552" y="802"/>
                  </a:lnTo>
                  <a:lnTo>
                    <a:pt x="552"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1" name="Google Shape;501;p32"/>
            <p:cNvSpPr/>
            <p:nvPr/>
          </p:nvSpPr>
          <p:spPr>
            <a:xfrm>
              <a:off x="1727575" y="1439250"/>
              <a:ext cx="14450" cy="20075"/>
            </a:xfrm>
            <a:custGeom>
              <a:rect b="b" l="l" r="r" t="t"/>
              <a:pathLst>
                <a:path extrusionOk="0" h="803" w="578">
                  <a:moveTo>
                    <a:pt x="1" y="0"/>
                  </a:moveTo>
                  <a:lnTo>
                    <a:pt x="1" y="802"/>
                  </a:lnTo>
                  <a:lnTo>
                    <a:pt x="577" y="802"/>
                  </a:lnTo>
                  <a:lnTo>
                    <a:pt x="577"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2" name="Google Shape;502;p32"/>
            <p:cNvSpPr/>
            <p:nvPr/>
          </p:nvSpPr>
          <p:spPr>
            <a:xfrm>
              <a:off x="1789625" y="849650"/>
              <a:ext cx="766925" cy="766325"/>
            </a:xfrm>
            <a:custGeom>
              <a:rect b="b" l="l" r="r" t="t"/>
              <a:pathLst>
                <a:path extrusionOk="0" h="30653" w="30677">
                  <a:moveTo>
                    <a:pt x="9599" y="7644"/>
                  </a:moveTo>
                  <a:cubicBezTo>
                    <a:pt x="11028" y="7644"/>
                    <a:pt x="12181" y="9399"/>
                    <a:pt x="12181" y="11554"/>
                  </a:cubicBezTo>
                  <a:cubicBezTo>
                    <a:pt x="12181" y="13685"/>
                    <a:pt x="11028" y="15439"/>
                    <a:pt x="9599" y="15439"/>
                  </a:cubicBezTo>
                  <a:cubicBezTo>
                    <a:pt x="8171" y="15439"/>
                    <a:pt x="7018" y="13685"/>
                    <a:pt x="7018" y="11554"/>
                  </a:cubicBezTo>
                  <a:cubicBezTo>
                    <a:pt x="7018" y="9399"/>
                    <a:pt x="8171" y="7644"/>
                    <a:pt x="9599" y="7644"/>
                  </a:cubicBezTo>
                  <a:close/>
                  <a:moveTo>
                    <a:pt x="21103" y="7644"/>
                  </a:moveTo>
                  <a:cubicBezTo>
                    <a:pt x="22506" y="7644"/>
                    <a:pt x="23659" y="9399"/>
                    <a:pt x="23659" y="11554"/>
                  </a:cubicBezTo>
                  <a:cubicBezTo>
                    <a:pt x="23659" y="13685"/>
                    <a:pt x="22506" y="15439"/>
                    <a:pt x="21103" y="15439"/>
                  </a:cubicBezTo>
                  <a:cubicBezTo>
                    <a:pt x="19674" y="15439"/>
                    <a:pt x="18521" y="13685"/>
                    <a:pt x="18521" y="11554"/>
                  </a:cubicBezTo>
                  <a:cubicBezTo>
                    <a:pt x="18521" y="9399"/>
                    <a:pt x="19674" y="7644"/>
                    <a:pt x="21103" y="7644"/>
                  </a:cubicBezTo>
                  <a:close/>
                  <a:moveTo>
                    <a:pt x="15338" y="17845"/>
                  </a:moveTo>
                  <a:cubicBezTo>
                    <a:pt x="18446" y="17845"/>
                    <a:pt x="20978" y="20101"/>
                    <a:pt x="20978" y="22883"/>
                  </a:cubicBezTo>
                  <a:cubicBezTo>
                    <a:pt x="20978" y="25665"/>
                    <a:pt x="18446" y="27920"/>
                    <a:pt x="15338" y="27920"/>
                  </a:cubicBezTo>
                  <a:cubicBezTo>
                    <a:pt x="12256" y="27920"/>
                    <a:pt x="9724" y="25665"/>
                    <a:pt x="9724" y="22883"/>
                  </a:cubicBezTo>
                  <a:cubicBezTo>
                    <a:pt x="9724" y="20101"/>
                    <a:pt x="12256" y="17845"/>
                    <a:pt x="15338" y="17845"/>
                  </a:cubicBezTo>
                  <a:close/>
                  <a:moveTo>
                    <a:pt x="15338" y="0"/>
                  </a:moveTo>
                  <a:cubicBezTo>
                    <a:pt x="6867" y="0"/>
                    <a:pt x="0" y="6867"/>
                    <a:pt x="0" y="15339"/>
                  </a:cubicBezTo>
                  <a:cubicBezTo>
                    <a:pt x="0" y="23785"/>
                    <a:pt x="6867" y="30652"/>
                    <a:pt x="15338" y="30652"/>
                  </a:cubicBezTo>
                  <a:cubicBezTo>
                    <a:pt x="23810" y="30652"/>
                    <a:pt x="30677" y="23785"/>
                    <a:pt x="30677" y="15339"/>
                  </a:cubicBezTo>
                  <a:cubicBezTo>
                    <a:pt x="30677" y="6867"/>
                    <a:pt x="23810" y="0"/>
                    <a:pt x="15338"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503" name="Google Shape;503;p32"/>
          <p:cNvGrpSpPr/>
          <p:nvPr/>
        </p:nvGrpSpPr>
        <p:grpSpPr>
          <a:xfrm>
            <a:off x="-906948" y="3793018"/>
            <a:ext cx="1622929" cy="1350446"/>
            <a:chOff x="1712550" y="3003800"/>
            <a:chExt cx="921700" cy="766950"/>
          </a:xfrm>
        </p:grpSpPr>
        <p:sp>
          <p:nvSpPr>
            <p:cNvPr id="504" name="Google Shape;504;p32"/>
            <p:cNvSpPr/>
            <p:nvPr/>
          </p:nvSpPr>
          <p:spPr>
            <a:xfrm>
              <a:off x="1761425" y="3003800"/>
              <a:ext cx="766950" cy="766950"/>
            </a:xfrm>
            <a:custGeom>
              <a:rect b="b" l="l" r="r" t="t"/>
              <a:pathLst>
                <a:path extrusionOk="0" h="30678" w="30678">
                  <a:moveTo>
                    <a:pt x="11454" y="9674"/>
                  </a:moveTo>
                  <a:cubicBezTo>
                    <a:pt x="12281" y="9674"/>
                    <a:pt x="12983" y="10376"/>
                    <a:pt x="12983" y="11203"/>
                  </a:cubicBezTo>
                  <a:cubicBezTo>
                    <a:pt x="12983" y="12055"/>
                    <a:pt x="12281" y="12757"/>
                    <a:pt x="11454" y="12757"/>
                  </a:cubicBezTo>
                  <a:lnTo>
                    <a:pt x="6842" y="12757"/>
                  </a:lnTo>
                  <a:cubicBezTo>
                    <a:pt x="5990" y="12757"/>
                    <a:pt x="5314" y="12055"/>
                    <a:pt x="5314" y="11203"/>
                  </a:cubicBezTo>
                  <a:cubicBezTo>
                    <a:pt x="5314" y="10376"/>
                    <a:pt x="5990" y="9674"/>
                    <a:pt x="6842" y="9674"/>
                  </a:cubicBezTo>
                  <a:close/>
                  <a:moveTo>
                    <a:pt x="23810" y="9674"/>
                  </a:moveTo>
                  <a:cubicBezTo>
                    <a:pt x="24662" y="9674"/>
                    <a:pt x="25339" y="10376"/>
                    <a:pt x="25339" y="11203"/>
                  </a:cubicBezTo>
                  <a:cubicBezTo>
                    <a:pt x="25339" y="12055"/>
                    <a:pt x="24662" y="12757"/>
                    <a:pt x="23810" y="12757"/>
                  </a:cubicBezTo>
                  <a:lnTo>
                    <a:pt x="19198" y="12757"/>
                  </a:lnTo>
                  <a:cubicBezTo>
                    <a:pt x="18371" y="12757"/>
                    <a:pt x="17669" y="12055"/>
                    <a:pt x="17669" y="11203"/>
                  </a:cubicBezTo>
                  <a:cubicBezTo>
                    <a:pt x="17669" y="10376"/>
                    <a:pt x="18371" y="9674"/>
                    <a:pt x="19198" y="9674"/>
                  </a:cubicBezTo>
                  <a:close/>
                  <a:moveTo>
                    <a:pt x="24587" y="17945"/>
                  </a:moveTo>
                  <a:cubicBezTo>
                    <a:pt x="24587" y="22481"/>
                    <a:pt x="20426" y="26166"/>
                    <a:pt x="15339" y="26166"/>
                  </a:cubicBezTo>
                  <a:cubicBezTo>
                    <a:pt x="10226" y="26166"/>
                    <a:pt x="6065" y="22481"/>
                    <a:pt x="6065" y="17945"/>
                  </a:cubicBezTo>
                  <a:close/>
                  <a:moveTo>
                    <a:pt x="15339" y="0"/>
                  </a:moveTo>
                  <a:cubicBezTo>
                    <a:pt x="6867" y="0"/>
                    <a:pt x="0" y="6867"/>
                    <a:pt x="0" y="15339"/>
                  </a:cubicBezTo>
                  <a:cubicBezTo>
                    <a:pt x="0" y="23810"/>
                    <a:pt x="6867" y="30677"/>
                    <a:pt x="15339" y="30677"/>
                  </a:cubicBezTo>
                  <a:cubicBezTo>
                    <a:pt x="23810" y="30677"/>
                    <a:pt x="30677" y="23810"/>
                    <a:pt x="30677" y="15339"/>
                  </a:cubicBezTo>
                  <a:cubicBezTo>
                    <a:pt x="30677" y="6867"/>
                    <a:pt x="23810" y="0"/>
                    <a:pt x="15339" y="0"/>
                  </a:cubicBezTo>
                  <a:close/>
                </a:path>
              </a:pathLst>
            </a:custGeom>
            <a:solidFill>
              <a:srgbClr val="00CC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5" name="Google Shape;505;p32"/>
            <p:cNvSpPr/>
            <p:nvPr/>
          </p:nvSpPr>
          <p:spPr>
            <a:xfrm>
              <a:off x="1818425" y="3003800"/>
              <a:ext cx="766950" cy="766950"/>
            </a:xfrm>
            <a:custGeom>
              <a:rect b="b" l="l" r="r" t="t"/>
              <a:pathLst>
                <a:path extrusionOk="0" h="30678" w="30678">
                  <a:moveTo>
                    <a:pt x="11455" y="9674"/>
                  </a:moveTo>
                  <a:cubicBezTo>
                    <a:pt x="12307" y="9674"/>
                    <a:pt x="13009" y="10376"/>
                    <a:pt x="13009" y="11203"/>
                  </a:cubicBezTo>
                  <a:cubicBezTo>
                    <a:pt x="13009" y="12055"/>
                    <a:pt x="12307" y="12757"/>
                    <a:pt x="11455" y="12757"/>
                  </a:cubicBezTo>
                  <a:lnTo>
                    <a:pt x="6868" y="12757"/>
                  </a:lnTo>
                  <a:cubicBezTo>
                    <a:pt x="6016" y="12757"/>
                    <a:pt x="5314" y="12055"/>
                    <a:pt x="5314" y="11203"/>
                  </a:cubicBezTo>
                  <a:cubicBezTo>
                    <a:pt x="5314" y="10376"/>
                    <a:pt x="6016" y="9674"/>
                    <a:pt x="6868" y="9674"/>
                  </a:cubicBezTo>
                  <a:close/>
                  <a:moveTo>
                    <a:pt x="23836" y="9674"/>
                  </a:moveTo>
                  <a:cubicBezTo>
                    <a:pt x="24688" y="9674"/>
                    <a:pt x="25364" y="10376"/>
                    <a:pt x="25364" y="11203"/>
                  </a:cubicBezTo>
                  <a:cubicBezTo>
                    <a:pt x="25364" y="12055"/>
                    <a:pt x="24688" y="12757"/>
                    <a:pt x="23836" y="12757"/>
                  </a:cubicBezTo>
                  <a:lnTo>
                    <a:pt x="19224" y="12757"/>
                  </a:lnTo>
                  <a:cubicBezTo>
                    <a:pt x="18397" y="12757"/>
                    <a:pt x="17695" y="12055"/>
                    <a:pt x="17695" y="11203"/>
                  </a:cubicBezTo>
                  <a:cubicBezTo>
                    <a:pt x="17695" y="10376"/>
                    <a:pt x="18397" y="9674"/>
                    <a:pt x="19224" y="9674"/>
                  </a:cubicBezTo>
                  <a:close/>
                  <a:moveTo>
                    <a:pt x="24613" y="17945"/>
                  </a:moveTo>
                  <a:cubicBezTo>
                    <a:pt x="24613" y="22481"/>
                    <a:pt x="20452" y="26166"/>
                    <a:pt x="15339" y="26166"/>
                  </a:cubicBezTo>
                  <a:cubicBezTo>
                    <a:pt x="10227" y="26166"/>
                    <a:pt x="6091" y="22481"/>
                    <a:pt x="6091" y="17945"/>
                  </a:cubicBezTo>
                  <a:close/>
                  <a:moveTo>
                    <a:pt x="15339" y="0"/>
                  </a:moveTo>
                  <a:cubicBezTo>
                    <a:pt x="6868" y="0"/>
                    <a:pt x="1" y="6867"/>
                    <a:pt x="1" y="15339"/>
                  </a:cubicBezTo>
                  <a:cubicBezTo>
                    <a:pt x="1" y="23810"/>
                    <a:pt x="6868" y="30677"/>
                    <a:pt x="15339" y="30677"/>
                  </a:cubicBezTo>
                  <a:cubicBezTo>
                    <a:pt x="23811" y="30677"/>
                    <a:pt x="30678" y="23810"/>
                    <a:pt x="30678" y="15339"/>
                  </a:cubicBezTo>
                  <a:cubicBezTo>
                    <a:pt x="30678" y="6867"/>
                    <a:pt x="23811" y="0"/>
                    <a:pt x="15339" y="0"/>
                  </a:cubicBezTo>
                  <a:close/>
                </a:path>
              </a:pathLst>
            </a:custGeom>
            <a:solidFill>
              <a:srgbClr val="FF308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6" name="Google Shape;506;p32"/>
            <p:cNvSpPr/>
            <p:nvPr/>
          </p:nvSpPr>
          <p:spPr>
            <a:xfrm>
              <a:off x="2427450" y="3161050"/>
              <a:ext cx="149150" cy="20075"/>
            </a:xfrm>
            <a:custGeom>
              <a:rect b="b" l="l" r="r" t="t"/>
              <a:pathLst>
                <a:path extrusionOk="0" h="803" w="5966">
                  <a:moveTo>
                    <a:pt x="1" y="1"/>
                  </a:moveTo>
                  <a:lnTo>
                    <a:pt x="1" y="803"/>
                  </a:lnTo>
                  <a:lnTo>
                    <a:pt x="5966" y="803"/>
                  </a:lnTo>
                  <a:lnTo>
                    <a:pt x="5966" y="1"/>
                  </a:lnTo>
                  <a:close/>
                </a:path>
              </a:pathLst>
            </a:custGeom>
            <a:solidFill>
              <a:srgbClr val="FF308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7" name="Google Shape;507;p32"/>
            <p:cNvSpPr/>
            <p:nvPr/>
          </p:nvSpPr>
          <p:spPr>
            <a:xfrm>
              <a:off x="2484475" y="3413575"/>
              <a:ext cx="149775" cy="20075"/>
            </a:xfrm>
            <a:custGeom>
              <a:rect b="b" l="l" r="r" t="t"/>
              <a:pathLst>
                <a:path extrusionOk="0" h="803" w="5991">
                  <a:moveTo>
                    <a:pt x="1" y="0"/>
                  </a:moveTo>
                  <a:lnTo>
                    <a:pt x="1" y="802"/>
                  </a:lnTo>
                  <a:lnTo>
                    <a:pt x="5991" y="802"/>
                  </a:lnTo>
                  <a:lnTo>
                    <a:pt x="5991" y="0"/>
                  </a:lnTo>
                  <a:close/>
                </a:path>
              </a:pathLst>
            </a:custGeom>
            <a:solidFill>
              <a:srgbClr val="FF308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8" name="Google Shape;508;p32"/>
            <p:cNvSpPr/>
            <p:nvPr/>
          </p:nvSpPr>
          <p:spPr>
            <a:xfrm>
              <a:off x="2344125" y="3665450"/>
              <a:ext cx="149775" cy="20075"/>
            </a:xfrm>
            <a:custGeom>
              <a:rect b="b" l="l" r="r" t="t"/>
              <a:pathLst>
                <a:path extrusionOk="0" h="803" w="5991">
                  <a:moveTo>
                    <a:pt x="1" y="0"/>
                  </a:moveTo>
                  <a:lnTo>
                    <a:pt x="1" y="802"/>
                  </a:lnTo>
                  <a:lnTo>
                    <a:pt x="5991" y="802"/>
                  </a:lnTo>
                  <a:lnTo>
                    <a:pt x="5991" y="0"/>
                  </a:lnTo>
                  <a:close/>
                </a:path>
              </a:pathLst>
            </a:custGeom>
            <a:solidFill>
              <a:srgbClr val="FF308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9" name="Google Shape;509;p32"/>
            <p:cNvSpPr/>
            <p:nvPr/>
          </p:nvSpPr>
          <p:spPr>
            <a:xfrm>
              <a:off x="2518325" y="3665450"/>
              <a:ext cx="18175" cy="20075"/>
            </a:xfrm>
            <a:custGeom>
              <a:rect b="b" l="l" r="r" t="t"/>
              <a:pathLst>
                <a:path extrusionOk="0" h="803" w="727">
                  <a:moveTo>
                    <a:pt x="0" y="0"/>
                  </a:moveTo>
                  <a:lnTo>
                    <a:pt x="0" y="802"/>
                  </a:lnTo>
                  <a:lnTo>
                    <a:pt x="727" y="802"/>
                  </a:lnTo>
                  <a:lnTo>
                    <a:pt x="727" y="0"/>
                  </a:lnTo>
                  <a:close/>
                </a:path>
              </a:pathLst>
            </a:custGeom>
            <a:solidFill>
              <a:srgbClr val="FF308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0" name="Google Shape;510;p32"/>
            <p:cNvSpPr/>
            <p:nvPr/>
          </p:nvSpPr>
          <p:spPr>
            <a:xfrm>
              <a:off x="2460050" y="3346525"/>
              <a:ext cx="149150" cy="20075"/>
            </a:xfrm>
            <a:custGeom>
              <a:rect b="b" l="l" r="r" t="t"/>
              <a:pathLst>
                <a:path extrusionOk="0" h="803" w="5966">
                  <a:moveTo>
                    <a:pt x="0" y="1"/>
                  </a:moveTo>
                  <a:lnTo>
                    <a:pt x="0" y="803"/>
                  </a:lnTo>
                  <a:lnTo>
                    <a:pt x="5965" y="803"/>
                  </a:lnTo>
                  <a:lnTo>
                    <a:pt x="5965" y="1"/>
                  </a:lnTo>
                  <a:close/>
                </a:path>
              </a:pathLst>
            </a:custGeom>
            <a:solidFill>
              <a:srgbClr val="FF308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1" name="Google Shape;511;p32"/>
            <p:cNvSpPr/>
            <p:nvPr/>
          </p:nvSpPr>
          <p:spPr>
            <a:xfrm>
              <a:off x="1731350" y="3458675"/>
              <a:ext cx="149150" cy="19450"/>
            </a:xfrm>
            <a:custGeom>
              <a:rect b="b" l="l" r="r" t="t"/>
              <a:pathLst>
                <a:path extrusionOk="0" h="778" w="5966">
                  <a:moveTo>
                    <a:pt x="0" y="1"/>
                  </a:moveTo>
                  <a:lnTo>
                    <a:pt x="0" y="778"/>
                  </a:lnTo>
                  <a:lnTo>
                    <a:pt x="5965" y="778"/>
                  </a:lnTo>
                  <a:lnTo>
                    <a:pt x="5965" y="1"/>
                  </a:lnTo>
                  <a:close/>
                </a:path>
              </a:pathLst>
            </a:custGeom>
            <a:solidFill>
              <a:srgbClr val="00CC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2" name="Google Shape;512;p32"/>
            <p:cNvSpPr/>
            <p:nvPr/>
          </p:nvSpPr>
          <p:spPr>
            <a:xfrm>
              <a:off x="1824075" y="3644150"/>
              <a:ext cx="149150" cy="20075"/>
            </a:xfrm>
            <a:custGeom>
              <a:rect b="b" l="l" r="r" t="t"/>
              <a:pathLst>
                <a:path extrusionOk="0" h="803" w="5966">
                  <a:moveTo>
                    <a:pt x="0" y="0"/>
                  </a:moveTo>
                  <a:lnTo>
                    <a:pt x="0" y="802"/>
                  </a:lnTo>
                  <a:lnTo>
                    <a:pt x="5965" y="802"/>
                  </a:lnTo>
                  <a:lnTo>
                    <a:pt x="5965" y="0"/>
                  </a:lnTo>
                  <a:close/>
                </a:path>
              </a:pathLst>
            </a:custGeom>
            <a:solidFill>
              <a:srgbClr val="00CC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3" name="Google Shape;513;p32"/>
            <p:cNvSpPr/>
            <p:nvPr/>
          </p:nvSpPr>
          <p:spPr>
            <a:xfrm>
              <a:off x="1755150" y="3555800"/>
              <a:ext cx="149150" cy="20075"/>
            </a:xfrm>
            <a:custGeom>
              <a:rect b="b" l="l" r="r" t="t"/>
              <a:pathLst>
                <a:path extrusionOk="0" h="803" w="5966">
                  <a:moveTo>
                    <a:pt x="1" y="0"/>
                  </a:moveTo>
                  <a:lnTo>
                    <a:pt x="1" y="802"/>
                  </a:lnTo>
                  <a:lnTo>
                    <a:pt x="5966" y="802"/>
                  </a:lnTo>
                  <a:lnTo>
                    <a:pt x="5966" y="0"/>
                  </a:lnTo>
                  <a:close/>
                </a:path>
              </a:pathLst>
            </a:custGeom>
            <a:solidFill>
              <a:srgbClr val="00CC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4" name="Google Shape;514;p32"/>
            <p:cNvSpPr/>
            <p:nvPr/>
          </p:nvSpPr>
          <p:spPr>
            <a:xfrm>
              <a:off x="1749525" y="3177350"/>
              <a:ext cx="149125" cy="20075"/>
            </a:xfrm>
            <a:custGeom>
              <a:rect b="b" l="l" r="r" t="t"/>
              <a:pathLst>
                <a:path extrusionOk="0" h="803" w="5965">
                  <a:moveTo>
                    <a:pt x="0" y="1"/>
                  </a:moveTo>
                  <a:lnTo>
                    <a:pt x="0" y="803"/>
                  </a:lnTo>
                  <a:lnTo>
                    <a:pt x="5965" y="803"/>
                  </a:lnTo>
                  <a:lnTo>
                    <a:pt x="5965" y="1"/>
                  </a:lnTo>
                  <a:close/>
                </a:path>
              </a:pathLst>
            </a:custGeom>
            <a:solidFill>
              <a:srgbClr val="00CC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5" name="Google Shape;515;p32"/>
            <p:cNvSpPr/>
            <p:nvPr/>
          </p:nvSpPr>
          <p:spPr>
            <a:xfrm>
              <a:off x="1845375" y="3089625"/>
              <a:ext cx="190500" cy="19450"/>
            </a:xfrm>
            <a:custGeom>
              <a:rect b="b" l="l" r="r" t="t"/>
              <a:pathLst>
                <a:path extrusionOk="0" h="778" w="7620">
                  <a:moveTo>
                    <a:pt x="1" y="1"/>
                  </a:moveTo>
                  <a:lnTo>
                    <a:pt x="1" y="778"/>
                  </a:lnTo>
                  <a:lnTo>
                    <a:pt x="7620" y="778"/>
                  </a:lnTo>
                  <a:lnTo>
                    <a:pt x="7620" y="1"/>
                  </a:lnTo>
                  <a:close/>
                </a:path>
              </a:pathLst>
            </a:custGeom>
            <a:solidFill>
              <a:srgbClr val="00CC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6" name="Google Shape;516;p32"/>
            <p:cNvSpPr/>
            <p:nvPr/>
          </p:nvSpPr>
          <p:spPr>
            <a:xfrm>
              <a:off x="1758275" y="3238750"/>
              <a:ext cx="149150" cy="20075"/>
            </a:xfrm>
            <a:custGeom>
              <a:rect b="b" l="l" r="r" t="t"/>
              <a:pathLst>
                <a:path extrusionOk="0" h="803" w="5966">
                  <a:moveTo>
                    <a:pt x="1" y="1"/>
                  </a:moveTo>
                  <a:lnTo>
                    <a:pt x="1" y="803"/>
                  </a:lnTo>
                  <a:lnTo>
                    <a:pt x="5966" y="803"/>
                  </a:lnTo>
                  <a:lnTo>
                    <a:pt x="5966" y="1"/>
                  </a:lnTo>
                  <a:close/>
                </a:path>
              </a:pathLst>
            </a:custGeom>
            <a:solidFill>
              <a:srgbClr val="00CC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7" name="Google Shape;517;p32"/>
            <p:cNvSpPr/>
            <p:nvPr/>
          </p:nvSpPr>
          <p:spPr>
            <a:xfrm>
              <a:off x="2391750" y="3105300"/>
              <a:ext cx="112800" cy="20075"/>
            </a:xfrm>
            <a:custGeom>
              <a:rect b="b" l="l" r="r" t="t"/>
              <a:pathLst>
                <a:path extrusionOk="0" h="803" w="4512">
                  <a:moveTo>
                    <a:pt x="0" y="0"/>
                  </a:moveTo>
                  <a:lnTo>
                    <a:pt x="0" y="802"/>
                  </a:lnTo>
                  <a:lnTo>
                    <a:pt x="4512" y="802"/>
                  </a:lnTo>
                  <a:lnTo>
                    <a:pt x="4512"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8" name="Google Shape;518;p32"/>
            <p:cNvSpPr/>
            <p:nvPr/>
          </p:nvSpPr>
          <p:spPr>
            <a:xfrm>
              <a:off x="2473825" y="3488125"/>
              <a:ext cx="112800" cy="19450"/>
            </a:xfrm>
            <a:custGeom>
              <a:rect b="b" l="l" r="r" t="t"/>
              <a:pathLst>
                <a:path extrusionOk="0" h="778" w="4512">
                  <a:moveTo>
                    <a:pt x="1" y="1"/>
                  </a:moveTo>
                  <a:lnTo>
                    <a:pt x="1" y="778"/>
                  </a:lnTo>
                  <a:lnTo>
                    <a:pt x="4512" y="778"/>
                  </a:lnTo>
                  <a:lnTo>
                    <a:pt x="4512"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9" name="Google Shape;519;p32"/>
            <p:cNvSpPr/>
            <p:nvPr/>
          </p:nvSpPr>
          <p:spPr>
            <a:xfrm>
              <a:off x="1712550" y="3413575"/>
              <a:ext cx="160425" cy="20075"/>
            </a:xfrm>
            <a:custGeom>
              <a:rect b="b" l="l" r="r" t="t"/>
              <a:pathLst>
                <a:path extrusionOk="0" h="803" w="6417">
                  <a:moveTo>
                    <a:pt x="0" y="0"/>
                  </a:moveTo>
                  <a:lnTo>
                    <a:pt x="0" y="802"/>
                  </a:lnTo>
                  <a:lnTo>
                    <a:pt x="6416" y="802"/>
                  </a:lnTo>
                  <a:lnTo>
                    <a:pt x="6416"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0" name="Google Shape;520;p32"/>
            <p:cNvSpPr/>
            <p:nvPr/>
          </p:nvSpPr>
          <p:spPr>
            <a:xfrm>
              <a:off x="1797125" y="3132875"/>
              <a:ext cx="112825" cy="20075"/>
            </a:xfrm>
            <a:custGeom>
              <a:rect b="b" l="l" r="r" t="t"/>
              <a:pathLst>
                <a:path extrusionOk="0" h="803" w="4513">
                  <a:moveTo>
                    <a:pt x="1" y="0"/>
                  </a:moveTo>
                  <a:lnTo>
                    <a:pt x="1" y="802"/>
                  </a:lnTo>
                  <a:lnTo>
                    <a:pt x="4512" y="802"/>
                  </a:lnTo>
                  <a:lnTo>
                    <a:pt x="4512"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1" name="Google Shape;521;p32"/>
            <p:cNvSpPr/>
            <p:nvPr/>
          </p:nvSpPr>
          <p:spPr>
            <a:xfrm>
              <a:off x="1753900" y="3594025"/>
              <a:ext cx="128475" cy="20075"/>
            </a:xfrm>
            <a:custGeom>
              <a:rect b="b" l="l" r="r" t="t"/>
              <a:pathLst>
                <a:path extrusionOk="0" h="803" w="5139">
                  <a:moveTo>
                    <a:pt x="0" y="0"/>
                  </a:moveTo>
                  <a:lnTo>
                    <a:pt x="0" y="802"/>
                  </a:lnTo>
                  <a:lnTo>
                    <a:pt x="5138" y="802"/>
                  </a:lnTo>
                  <a:lnTo>
                    <a:pt x="5138"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2" name="Google Shape;522;p32"/>
            <p:cNvSpPr/>
            <p:nvPr/>
          </p:nvSpPr>
          <p:spPr>
            <a:xfrm>
              <a:off x="1736975" y="3330850"/>
              <a:ext cx="127850" cy="20075"/>
            </a:xfrm>
            <a:custGeom>
              <a:rect b="b" l="l" r="r" t="t"/>
              <a:pathLst>
                <a:path extrusionOk="0" h="803" w="5114">
                  <a:moveTo>
                    <a:pt x="1" y="1"/>
                  </a:moveTo>
                  <a:lnTo>
                    <a:pt x="1" y="803"/>
                  </a:lnTo>
                  <a:lnTo>
                    <a:pt x="5114" y="803"/>
                  </a:lnTo>
                  <a:lnTo>
                    <a:pt x="5114"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3" name="Google Shape;523;p32"/>
            <p:cNvSpPr/>
            <p:nvPr/>
          </p:nvSpPr>
          <p:spPr>
            <a:xfrm>
              <a:off x="2439375" y="3573975"/>
              <a:ext cx="139750" cy="20075"/>
            </a:xfrm>
            <a:custGeom>
              <a:rect b="b" l="l" r="r" t="t"/>
              <a:pathLst>
                <a:path extrusionOk="0" h="803" w="5590">
                  <a:moveTo>
                    <a:pt x="0" y="0"/>
                  </a:moveTo>
                  <a:lnTo>
                    <a:pt x="0" y="802"/>
                  </a:lnTo>
                  <a:lnTo>
                    <a:pt x="5589" y="802"/>
                  </a:lnTo>
                  <a:lnTo>
                    <a:pt x="5589"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4" name="Google Shape;524;p32"/>
            <p:cNvSpPr/>
            <p:nvPr/>
          </p:nvSpPr>
          <p:spPr>
            <a:xfrm>
              <a:off x="2492000" y="3303300"/>
              <a:ext cx="139750" cy="20075"/>
            </a:xfrm>
            <a:custGeom>
              <a:rect b="b" l="l" r="r" t="t"/>
              <a:pathLst>
                <a:path extrusionOk="0" h="803" w="5590">
                  <a:moveTo>
                    <a:pt x="0" y="0"/>
                  </a:moveTo>
                  <a:lnTo>
                    <a:pt x="0" y="802"/>
                  </a:lnTo>
                  <a:lnTo>
                    <a:pt x="5589" y="802"/>
                  </a:lnTo>
                  <a:lnTo>
                    <a:pt x="5589"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5" name="Google Shape;525;p32"/>
            <p:cNvSpPr/>
            <p:nvPr/>
          </p:nvSpPr>
          <p:spPr>
            <a:xfrm>
              <a:off x="2448775" y="3252550"/>
              <a:ext cx="139750" cy="19450"/>
            </a:xfrm>
            <a:custGeom>
              <a:rect b="b" l="l" r="r" t="t"/>
              <a:pathLst>
                <a:path extrusionOk="0" h="778" w="5590">
                  <a:moveTo>
                    <a:pt x="0" y="0"/>
                  </a:moveTo>
                  <a:lnTo>
                    <a:pt x="0" y="777"/>
                  </a:lnTo>
                  <a:lnTo>
                    <a:pt x="5589" y="777"/>
                  </a:lnTo>
                  <a:lnTo>
                    <a:pt x="5589"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6" name="Google Shape;526;p32"/>
            <p:cNvSpPr/>
            <p:nvPr/>
          </p:nvSpPr>
          <p:spPr>
            <a:xfrm>
              <a:off x="1789625" y="3003800"/>
              <a:ext cx="766925" cy="766950"/>
            </a:xfrm>
            <a:custGeom>
              <a:rect b="b" l="l" r="r" t="t"/>
              <a:pathLst>
                <a:path extrusionOk="0" h="30678" w="30677">
                  <a:moveTo>
                    <a:pt x="11479" y="9674"/>
                  </a:moveTo>
                  <a:cubicBezTo>
                    <a:pt x="12306" y="9674"/>
                    <a:pt x="13008" y="10376"/>
                    <a:pt x="13008" y="11203"/>
                  </a:cubicBezTo>
                  <a:cubicBezTo>
                    <a:pt x="13008" y="12055"/>
                    <a:pt x="12306" y="12757"/>
                    <a:pt x="11479" y="12757"/>
                  </a:cubicBezTo>
                  <a:lnTo>
                    <a:pt x="6867" y="12757"/>
                  </a:lnTo>
                  <a:cubicBezTo>
                    <a:pt x="6015" y="12757"/>
                    <a:pt x="5338" y="12055"/>
                    <a:pt x="5338" y="11203"/>
                  </a:cubicBezTo>
                  <a:cubicBezTo>
                    <a:pt x="5338" y="10376"/>
                    <a:pt x="6015" y="9674"/>
                    <a:pt x="6867" y="9674"/>
                  </a:cubicBezTo>
                  <a:close/>
                  <a:moveTo>
                    <a:pt x="23835" y="9674"/>
                  </a:moveTo>
                  <a:cubicBezTo>
                    <a:pt x="24687" y="9674"/>
                    <a:pt x="25364" y="10376"/>
                    <a:pt x="25364" y="11203"/>
                  </a:cubicBezTo>
                  <a:cubicBezTo>
                    <a:pt x="25364" y="12055"/>
                    <a:pt x="24687" y="12757"/>
                    <a:pt x="23835" y="12757"/>
                  </a:cubicBezTo>
                  <a:lnTo>
                    <a:pt x="19223" y="12757"/>
                  </a:lnTo>
                  <a:cubicBezTo>
                    <a:pt x="18396" y="12757"/>
                    <a:pt x="17694" y="12055"/>
                    <a:pt x="17694" y="11203"/>
                  </a:cubicBezTo>
                  <a:cubicBezTo>
                    <a:pt x="17694" y="10376"/>
                    <a:pt x="18396" y="9674"/>
                    <a:pt x="19223" y="9674"/>
                  </a:cubicBezTo>
                  <a:close/>
                  <a:moveTo>
                    <a:pt x="24612" y="17945"/>
                  </a:moveTo>
                  <a:cubicBezTo>
                    <a:pt x="24612" y="22481"/>
                    <a:pt x="20451" y="26166"/>
                    <a:pt x="15338" y="26166"/>
                  </a:cubicBezTo>
                  <a:cubicBezTo>
                    <a:pt x="10251" y="26166"/>
                    <a:pt x="6090" y="22481"/>
                    <a:pt x="6090" y="17945"/>
                  </a:cubicBezTo>
                  <a:close/>
                  <a:moveTo>
                    <a:pt x="15338" y="0"/>
                  </a:moveTo>
                  <a:cubicBezTo>
                    <a:pt x="6867" y="0"/>
                    <a:pt x="0" y="6867"/>
                    <a:pt x="0" y="15339"/>
                  </a:cubicBezTo>
                  <a:cubicBezTo>
                    <a:pt x="0" y="23810"/>
                    <a:pt x="6867" y="30677"/>
                    <a:pt x="15338" y="30677"/>
                  </a:cubicBezTo>
                  <a:cubicBezTo>
                    <a:pt x="23810" y="30677"/>
                    <a:pt x="30677" y="23810"/>
                    <a:pt x="30677" y="15339"/>
                  </a:cubicBezTo>
                  <a:cubicBezTo>
                    <a:pt x="30677" y="6867"/>
                    <a:pt x="23810" y="0"/>
                    <a:pt x="15338"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527" name="Google Shape;527;p32"/>
          <p:cNvGrpSpPr/>
          <p:nvPr/>
        </p:nvGrpSpPr>
        <p:grpSpPr>
          <a:xfrm>
            <a:off x="-906959" y="1896505"/>
            <a:ext cx="1622929" cy="1350446"/>
            <a:chOff x="1712550" y="1926725"/>
            <a:chExt cx="921700" cy="766950"/>
          </a:xfrm>
        </p:grpSpPr>
        <p:sp>
          <p:nvSpPr>
            <p:cNvPr id="528" name="Google Shape;528;p32"/>
            <p:cNvSpPr/>
            <p:nvPr/>
          </p:nvSpPr>
          <p:spPr>
            <a:xfrm>
              <a:off x="1761425" y="1926725"/>
              <a:ext cx="766950" cy="766950"/>
            </a:xfrm>
            <a:custGeom>
              <a:rect b="b" l="l" r="r" t="t"/>
              <a:pathLst>
                <a:path extrusionOk="0" h="30678" w="30678">
                  <a:moveTo>
                    <a:pt x="11730" y="9374"/>
                  </a:moveTo>
                  <a:cubicBezTo>
                    <a:pt x="12256" y="9374"/>
                    <a:pt x="12682" y="9800"/>
                    <a:pt x="12682" y="10326"/>
                  </a:cubicBezTo>
                  <a:cubicBezTo>
                    <a:pt x="12682" y="12281"/>
                    <a:pt x="11103" y="13885"/>
                    <a:pt x="9123" y="13885"/>
                  </a:cubicBezTo>
                  <a:cubicBezTo>
                    <a:pt x="7168" y="13885"/>
                    <a:pt x="5564" y="12281"/>
                    <a:pt x="5564" y="10326"/>
                  </a:cubicBezTo>
                  <a:cubicBezTo>
                    <a:pt x="5564" y="9800"/>
                    <a:pt x="5990" y="9374"/>
                    <a:pt x="6517" y="9374"/>
                  </a:cubicBezTo>
                  <a:cubicBezTo>
                    <a:pt x="7043" y="9374"/>
                    <a:pt x="7469" y="9800"/>
                    <a:pt x="7469" y="10326"/>
                  </a:cubicBezTo>
                  <a:cubicBezTo>
                    <a:pt x="7469" y="11228"/>
                    <a:pt x="8221" y="11980"/>
                    <a:pt x="9123" y="11980"/>
                  </a:cubicBezTo>
                  <a:cubicBezTo>
                    <a:pt x="10050" y="11980"/>
                    <a:pt x="10777" y="11228"/>
                    <a:pt x="10777" y="10326"/>
                  </a:cubicBezTo>
                  <a:cubicBezTo>
                    <a:pt x="10777" y="9800"/>
                    <a:pt x="11203" y="9374"/>
                    <a:pt x="11730" y="9374"/>
                  </a:cubicBezTo>
                  <a:close/>
                  <a:moveTo>
                    <a:pt x="24136" y="9374"/>
                  </a:moveTo>
                  <a:cubicBezTo>
                    <a:pt x="24662" y="9374"/>
                    <a:pt x="25088" y="9800"/>
                    <a:pt x="25088" y="10326"/>
                  </a:cubicBezTo>
                  <a:cubicBezTo>
                    <a:pt x="25088" y="12281"/>
                    <a:pt x="23484" y="13885"/>
                    <a:pt x="21529" y="13885"/>
                  </a:cubicBezTo>
                  <a:cubicBezTo>
                    <a:pt x="19549" y="13885"/>
                    <a:pt x="17970" y="12281"/>
                    <a:pt x="17970" y="10326"/>
                  </a:cubicBezTo>
                  <a:cubicBezTo>
                    <a:pt x="17970" y="9800"/>
                    <a:pt x="18396" y="9374"/>
                    <a:pt x="18923" y="9374"/>
                  </a:cubicBezTo>
                  <a:cubicBezTo>
                    <a:pt x="19449" y="9374"/>
                    <a:pt x="19875" y="9800"/>
                    <a:pt x="19875" y="10326"/>
                  </a:cubicBezTo>
                  <a:cubicBezTo>
                    <a:pt x="19875" y="11228"/>
                    <a:pt x="20602" y="11980"/>
                    <a:pt x="21529" y="11980"/>
                  </a:cubicBezTo>
                  <a:cubicBezTo>
                    <a:pt x="22431" y="11980"/>
                    <a:pt x="23183" y="11228"/>
                    <a:pt x="23183" y="10326"/>
                  </a:cubicBezTo>
                  <a:cubicBezTo>
                    <a:pt x="23183" y="9800"/>
                    <a:pt x="23609" y="9374"/>
                    <a:pt x="24136" y="9374"/>
                  </a:cubicBezTo>
                  <a:close/>
                  <a:moveTo>
                    <a:pt x="21780" y="17243"/>
                  </a:moveTo>
                  <a:cubicBezTo>
                    <a:pt x="22632" y="17243"/>
                    <a:pt x="23309" y="17920"/>
                    <a:pt x="23309" y="18772"/>
                  </a:cubicBezTo>
                  <a:cubicBezTo>
                    <a:pt x="23309" y="22131"/>
                    <a:pt x="19800" y="24762"/>
                    <a:pt x="15339" y="24762"/>
                  </a:cubicBezTo>
                  <a:cubicBezTo>
                    <a:pt x="10852" y="24762"/>
                    <a:pt x="7344" y="22131"/>
                    <a:pt x="7344" y="18772"/>
                  </a:cubicBezTo>
                  <a:cubicBezTo>
                    <a:pt x="7344" y="17920"/>
                    <a:pt x="8020" y="17243"/>
                    <a:pt x="8872" y="17243"/>
                  </a:cubicBezTo>
                  <a:cubicBezTo>
                    <a:pt x="9725" y="17243"/>
                    <a:pt x="10401" y="17920"/>
                    <a:pt x="10401" y="18772"/>
                  </a:cubicBezTo>
                  <a:cubicBezTo>
                    <a:pt x="10401" y="20151"/>
                    <a:pt x="12431" y="21680"/>
                    <a:pt x="15339" y="21680"/>
                  </a:cubicBezTo>
                  <a:cubicBezTo>
                    <a:pt x="18221" y="21680"/>
                    <a:pt x="20251" y="20151"/>
                    <a:pt x="20251" y="18772"/>
                  </a:cubicBezTo>
                  <a:cubicBezTo>
                    <a:pt x="20251" y="17920"/>
                    <a:pt x="20928" y="17243"/>
                    <a:pt x="21780" y="17243"/>
                  </a:cubicBezTo>
                  <a:close/>
                  <a:moveTo>
                    <a:pt x="15339" y="0"/>
                  </a:moveTo>
                  <a:cubicBezTo>
                    <a:pt x="6867" y="0"/>
                    <a:pt x="0" y="6867"/>
                    <a:pt x="0" y="15339"/>
                  </a:cubicBezTo>
                  <a:cubicBezTo>
                    <a:pt x="0" y="23810"/>
                    <a:pt x="6867" y="30677"/>
                    <a:pt x="15339" y="30677"/>
                  </a:cubicBezTo>
                  <a:cubicBezTo>
                    <a:pt x="23810" y="30677"/>
                    <a:pt x="30677" y="23810"/>
                    <a:pt x="30677" y="15339"/>
                  </a:cubicBezTo>
                  <a:cubicBezTo>
                    <a:pt x="30677" y="6867"/>
                    <a:pt x="23810" y="0"/>
                    <a:pt x="15339" y="0"/>
                  </a:cubicBezTo>
                  <a:close/>
                </a:path>
              </a:pathLst>
            </a:custGeom>
            <a:solidFill>
              <a:srgbClr val="00CC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9" name="Google Shape;529;p32"/>
            <p:cNvSpPr/>
            <p:nvPr/>
          </p:nvSpPr>
          <p:spPr>
            <a:xfrm>
              <a:off x="1818425" y="1926725"/>
              <a:ext cx="766950" cy="766950"/>
            </a:xfrm>
            <a:custGeom>
              <a:rect b="b" l="l" r="r" t="t"/>
              <a:pathLst>
                <a:path extrusionOk="0" h="30678" w="30678">
                  <a:moveTo>
                    <a:pt x="11755" y="9374"/>
                  </a:moveTo>
                  <a:cubicBezTo>
                    <a:pt x="12282" y="9374"/>
                    <a:pt x="12708" y="9800"/>
                    <a:pt x="12708" y="10326"/>
                  </a:cubicBezTo>
                  <a:cubicBezTo>
                    <a:pt x="12708" y="12281"/>
                    <a:pt x="11104" y="13885"/>
                    <a:pt x="9149" y="13885"/>
                  </a:cubicBezTo>
                  <a:cubicBezTo>
                    <a:pt x="7169" y="13885"/>
                    <a:pt x="5590" y="12281"/>
                    <a:pt x="5590" y="10326"/>
                  </a:cubicBezTo>
                  <a:cubicBezTo>
                    <a:pt x="5590" y="9800"/>
                    <a:pt x="6016" y="9374"/>
                    <a:pt x="6542" y="9374"/>
                  </a:cubicBezTo>
                  <a:cubicBezTo>
                    <a:pt x="7069" y="9374"/>
                    <a:pt x="7495" y="9800"/>
                    <a:pt x="7495" y="10326"/>
                  </a:cubicBezTo>
                  <a:cubicBezTo>
                    <a:pt x="7495" y="11228"/>
                    <a:pt x="8222" y="11980"/>
                    <a:pt x="9149" y="11980"/>
                  </a:cubicBezTo>
                  <a:cubicBezTo>
                    <a:pt x="10076" y="11980"/>
                    <a:pt x="10803" y="11228"/>
                    <a:pt x="10803" y="10326"/>
                  </a:cubicBezTo>
                  <a:cubicBezTo>
                    <a:pt x="10803" y="9800"/>
                    <a:pt x="11229" y="9374"/>
                    <a:pt x="11755" y="9374"/>
                  </a:cubicBezTo>
                  <a:close/>
                  <a:moveTo>
                    <a:pt x="24161" y="9374"/>
                  </a:moveTo>
                  <a:cubicBezTo>
                    <a:pt x="24688" y="9374"/>
                    <a:pt x="25114" y="9800"/>
                    <a:pt x="25114" y="10326"/>
                  </a:cubicBezTo>
                  <a:cubicBezTo>
                    <a:pt x="25114" y="12281"/>
                    <a:pt x="23510" y="13885"/>
                    <a:pt x="21555" y="13885"/>
                  </a:cubicBezTo>
                  <a:cubicBezTo>
                    <a:pt x="19575" y="13885"/>
                    <a:pt x="17971" y="12281"/>
                    <a:pt x="17971" y="10326"/>
                  </a:cubicBezTo>
                  <a:cubicBezTo>
                    <a:pt x="17971" y="9800"/>
                    <a:pt x="18397" y="9374"/>
                    <a:pt x="18923" y="9374"/>
                  </a:cubicBezTo>
                  <a:cubicBezTo>
                    <a:pt x="19450" y="9374"/>
                    <a:pt x="19876" y="9800"/>
                    <a:pt x="19876" y="10326"/>
                  </a:cubicBezTo>
                  <a:cubicBezTo>
                    <a:pt x="19876" y="11228"/>
                    <a:pt x="20628" y="11980"/>
                    <a:pt x="21555" y="11980"/>
                  </a:cubicBezTo>
                  <a:cubicBezTo>
                    <a:pt x="22457" y="11980"/>
                    <a:pt x="23209" y="11228"/>
                    <a:pt x="23209" y="10326"/>
                  </a:cubicBezTo>
                  <a:cubicBezTo>
                    <a:pt x="23209" y="9800"/>
                    <a:pt x="23635" y="9374"/>
                    <a:pt x="24161" y="9374"/>
                  </a:cubicBezTo>
                  <a:close/>
                  <a:moveTo>
                    <a:pt x="21806" y="17243"/>
                  </a:moveTo>
                  <a:cubicBezTo>
                    <a:pt x="22658" y="17243"/>
                    <a:pt x="23334" y="17920"/>
                    <a:pt x="23334" y="18772"/>
                  </a:cubicBezTo>
                  <a:cubicBezTo>
                    <a:pt x="23334" y="22131"/>
                    <a:pt x="19826" y="24762"/>
                    <a:pt x="15339" y="24762"/>
                  </a:cubicBezTo>
                  <a:cubicBezTo>
                    <a:pt x="10878" y="24762"/>
                    <a:pt x="7369" y="22131"/>
                    <a:pt x="7369" y="18772"/>
                  </a:cubicBezTo>
                  <a:cubicBezTo>
                    <a:pt x="7369" y="17920"/>
                    <a:pt x="8046" y="17243"/>
                    <a:pt x="8898" y="17243"/>
                  </a:cubicBezTo>
                  <a:cubicBezTo>
                    <a:pt x="9750" y="17243"/>
                    <a:pt x="10427" y="17920"/>
                    <a:pt x="10427" y="18772"/>
                  </a:cubicBezTo>
                  <a:cubicBezTo>
                    <a:pt x="10427" y="20151"/>
                    <a:pt x="12457" y="21680"/>
                    <a:pt x="15339" y="21680"/>
                  </a:cubicBezTo>
                  <a:cubicBezTo>
                    <a:pt x="18247" y="21680"/>
                    <a:pt x="20277" y="20151"/>
                    <a:pt x="20277" y="18772"/>
                  </a:cubicBezTo>
                  <a:cubicBezTo>
                    <a:pt x="20277" y="17920"/>
                    <a:pt x="20953" y="17243"/>
                    <a:pt x="21806" y="17243"/>
                  </a:cubicBezTo>
                  <a:close/>
                  <a:moveTo>
                    <a:pt x="15339" y="0"/>
                  </a:moveTo>
                  <a:cubicBezTo>
                    <a:pt x="6868" y="0"/>
                    <a:pt x="1" y="6867"/>
                    <a:pt x="1" y="15339"/>
                  </a:cubicBezTo>
                  <a:cubicBezTo>
                    <a:pt x="1" y="23810"/>
                    <a:pt x="6868" y="30677"/>
                    <a:pt x="15339" y="30677"/>
                  </a:cubicBezTo>
                  <a:cubicBezTo>
                    <a:pt x="23811" y="30677"/>
                    <a:pt x="30678" y="23810"/>
                    <a:pt x="30678" y="15339"/>
                  </a:cubicBezTo>
                  <a:cubicBezTo>
                    <a:pt x="30678" y="6867"/>
                    <a:pt x="23811" y="0"/>
                    <a:pt x="15339" y="0"/>
                  </a:cubicBezTo>
                  <a:close/>
                </a:path>
              </a:pathLst>
            </a:custGeom>
            <a:solidFill>
              <a:srgbClr val="FF308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0" name="Google Shape;530;p32"/>
            <p:cNvSpPr/>
            <p:nvPr/>
          </p:nvSpPr>
          <p:spPr>
            <a:xfrm>
              <a:off x="2427450" y="2083975"/>
              <a:ext cx="149150" cy="19450"/>
            </a:xfrm>
            <a:custGeom>
              <a:rect b="b" l="l" r="r" t="t"/>
              <a:pathLst>
                <a:path extrusionOk="0" h="778" w="5966">
                  <a:moveTo>
                    <a:pt x="1" y="1"/>
                  </a:moveTo>
                  <a:lnTo>
                    <a:pt x="1" y="778"/>
                  </a:lnTo>
                  <a:lnTo>
                    <a:pt x="5966" y="778"/>
                  </a:lnTo>
                  <a:lnTo>
                    <a:pt x="5966" y="1"/>
                  </a:lnTo>
                  <a:close/>
                </a:path>
              </a:pathLst>
            </a:custGeom>
            <a:solidFill>
              <a:srgbClr val="FF308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1" name="Google Shape;531;p32"/>
            <p:cNvSpPr/>
            <p:nvPr/>
          </p:nvSpPr>
          <p:spPr>
            <a:xfrm>
              <a:off x="2484475" y="2335875"/>
              <a:ext cx="149775" cy="20075"/>
            </a:xfrm>
            <a:custGeom>
              <a:rect b="b" l="l" r="r" t="t"/>
              <a:pathLst>
                <a:path extrusionOk="0" h="803" w="5991">
                  <a:moveTo>
                    <a:pt x="1" y="0"/>
                  </a:moveTo>
                  <a:lnTo>
                    <a:pt x="1" y="802"/>
                  </a:lnTo>
                  <a:lnTo>
                    <a:pt x="5991" y="802"/>
                  </a:lnTo>
                  <a:lnTo>
                    <a:pt x="5991" y="0"/>
                  </a:lnTo>
                  <a:close/>
                </a:path>
              </a:pathLst>
            </a:custGeom>
            <a:solidFill>
              <a:srgbClr val="FF308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2" name="Google Shape;532;p32"/>
            <p:cNvSpPr/>
            <p:nvPr/>
          </p:nvSpPr>
          <p:spPr>
            <a:xfrm>
              <a:off x="2344125" y="2588375"/>
              <a:ext cx="149775" cy="20075"/>
            </a:xfrm>
            <a:custGeom>
              <a:rect b="b" l="l" r="r" t="t"/>
              <a:pathLst>
                <a:path extrusionOk="0" h="803" w="5991">
                  <a:moveTo>
                    <a:pt x="1" y="1"/>
                  </a:moveTo>
                  <a:lnTo>
                    <a:pt x="1" y="803"/>
                  </a:lnTo>
                  <a:lnTo>
                    <a:pt x="5991" y="803"/>
                  </a:lnTo>
                  <a:lnTo>
                    <a:pt x="5991" y="1"/>
                  </a:lnTo>
                  <a:close/>
                </a:path>
              </a:pathLst>
            </a:custGeom>
            <a:solidFill>
              <a:srgbClr val="FF308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3" name="Google Shape;533;p32"/>
            <p:cNvSpPr/>
            <p:nvPr/>
          </p:nvSpPr>
          <p:spPr>
            <a:xfrm>
              <a:off x="2518325" y="2588375"/>
              <a:ext cx="18175" cy="20075"/>
            </a:xfrm>
            <a:custGeom>
              <a:rect b="b" l="l" r="r" t="t"/>
              <a:pathLst>
                <a:path extrusionOk="0" h="803" w="727">
                  <a:moveTo>
                    <a:pt x="0" y="1"/>
                  </a:moveTo>
                  <a:lnTo>
                    <a:pt x="0" y="803"/>
                  </a:lnTo>
                  <a:lnTo>
                    <a:pt x="727" y="803"/>
                  </a:lnTo>
                  <a:lnTo>
                    <a:pt x="727" y="1"/>
                  </a:lnTo>
                  <a:close/>
                </a:path>
              </a:pathLst>
            </a:custGeom>
            <a:solidFill>
              <a:srgbClr val="FF308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4" name="Google Shape;534;p32"/>
            <p:cNvSpPr/>
            <p:nvPr/>
          </p:nvSpPr>
          <p:spPr>
            <a:xfrm>
              <a:off x="2460050" y="2269450"/>
              <a:ext cx="149150" cy="20075"/>
            </a:xfrm>
            <a:custGeom>
              <a:rect b="b" l="l" r="r" t="t"/>
              <a:pathLst>
                <a:path extrusionOk="0" h="803" w="5966">
                  <a:moveTo>
                    <a:pt x="0" y="1"/>
                  </a:moveTo>
                  <a:lnTo>
                    <a:pt x="0" y="803"/>
                  </a:lnTo>
                  <a:lnTo>
                    <a:pt x="5965" y="803"/>
                  </a:lnTo>
                  <a:lnTo>
                    <a:pt x="5965" y="1"/>
                  </a:lnTo>
                  <a:close/>
                </a:path>
              </a:pathLst>
            </a:custGeom>
            <a:solidFill>
              <a:srgbClr val="FF308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5" name="Google Shape;535;p32"/>
            <p:cNvSpPr/>
            <p:nvPr/>
          </p:nvSpPr>
          <p:spPr>
            <a:xfrm>
              <a:off x="1731350" y="2380975"/>
              <a:ext cx="149150" cy="20075"/>
            </a:xfrm>
            <a:custGeom>
              <a:rect b="b" l="l" r="r" t="t"/>
              <a:pathLst>
                <a:path extrusionOk="0" h="803" w="5966">
                  <a:moveTo>
                    <a:pt x="0" y="1"/>
                  </a:moveTo>
                  <a:lnTo>
                    <a:pt x="0" y="803"/>
                  </a:lnTo>
                  <a:lnTo>
                    <a:pt x="5965" y="803"/>
                  </a:lnTo>
                  <a:lnTo>
                    <a:pt x="5965" y="1"/>
                  </a:lnTo>
                  <a:close/>
                </a:path>
              </a:pathLst>
            </a:custGeom>
            <a:solidFill>
              <a:srgbClr val="00CC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6" name="Google Shape;536;p32"/>
            <p:cNvSpPr/>
            <p:nvPr/>
          </p:nvSpPr>
          <p:spPr>
            <a:xfrm>
              <a:off x="1824075" y="2567075"/>
              <a:ext cx="149150" cy="20075"/>
            </a:xfrm>
            <a:custGeom>
              <a:rect b="b" l="l" r="r" t="t"/>
              <a:pathLst>
                <a:path extrusionOk="0" h="803" w="5966">
                  <a:moveTo>
                    <a:pt x="0" y="0"/>
                  </a:moveTo>
                  <a:lnTo>
                    <a:pt x="0" y="802"/>
                  </a:lnTo>
                  <a:lnTo>
                    <a:pt x="5965" y="802"/>
                  </a:lnTo>
                  <a:lnTo>
                    <a:pt x="5965" y="0"/>
                  </a:lnTo>
                  <a:close/>
                </a:path>
              </a:pathLst>
            </a:custGeom>
            <a:solidFill>
              <a:srgbClr val="00CC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7" name="Google Shape;537;p32"/>
            <p:cNvSpPr/>
            <p:nvPr/>
          </p:nvSpPr>
          <p:spPr>
            <a:xfrm>
              <a:off x="1755150" y="2478725"/>
              <a:ext cx="149150" cy="19450"/>
            </a:xfrm>
            <a:custGeom>
              <a:rect b="b" l="l" r="r" t="t"/>
              <a:pathLst>
                <a:path extrusionOk="0" h="778" w="5966">
                  <a:moveTo>
                    <a:pt x="1" y="1"/>
                  </a:moveTo>
                  <a:lnTo>
                    <a:pt x="1" y="777"/>
                  </a:lnTo>
                  <a:lnTo>
                    <a:pt x="5966" y="777"/>
                  </a:lnTo>
                  <a:lnTo>
                    <a:pt x="5966" y="1"/>
                  </a:lnTo>
                  <a:close/>
                </a:path>
              </a:pathLst>
            </a:custGeom>
            <a:solidFill>
              <a:srgbClr val="00CC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8" name="Google Shape;538;p32"/>
            <p:cNvSpPr/>
            <p:nvPr/>
          </p:nvSpPr>
          <p:spPr>
            <a:xfrm>
              <a:off x="1749525" y="2100275"/>
              <a:ext cx="149125" cy="19450"/>
            </a:xfrm>
            <a:custGeom>
              <a:rect b="b" l="l" r="r" t="t"/>
              <a:pathLst>
                <a:path extrusionOk="0" h="778" w="5965">
                  <a:moveTo>
                    <a:pt x="0" y="1"/>
                  </a:moveTo>
                  <a:lnTo>
                    <a:pt x="0" y="778"/>
                  </a:lnTo>
                  <a:lnTo>
                    <a:pt x="5965" y="778"/>
                  </a:lnTo>
                  <a:lnTo>
                    <a:pt x="5965" y="1"/>
                  </a:lnTo>
                  <a:close/>
                </a:path>
              </a:pathLst>
            </a:custGeom>
            <a:solidFill>
              <a:srgbClr val="00CC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9" name="Google Shape;539;p32"/>
            <p:cNvSpPr/>
            <p:nvPr/>
          </p:nvSpPr>
          <p:spPr>
            <a:xfrm>
              <a:off x="1845375" y="2011925"/>
              <a:ext cx="190500" cy="20075"/>
            </a:xfrm>
            <a:custGeom>
              <a:rect b="b" l="l" r="r" t="t"/>
              <a:pathLst>
                <a:path extrusionOk="0" h="803" w="7620">
                  <a:moveTo>
                    <a:pt x="1" y="1"/>
                  </a:moveTo>
                  <a:lnTo>
                    <a:pt x="1" y="803"/>
                  </a:lnTo>
                  <a:lnTo>
                    <a:pt x="7620" y="803"/>
                  </a:lnTo>
                  <a:lnTo>
                    <a:pt x="7620" y="1"/>
                  </a:lnTo>
                  <a:close/>
                </a:path>
              </a:pathLst>
            </a:custGeom>
            <a:solidFill>
              <a:srgbClr val="00CC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0" name="Google Shape;540;p32"/>
            <p:cNvSpPr/>
            <p:nvPr/>
          </p:nvSpPr>
          <p:spPr>
            <a:xfrm>
              <a:off x="1758275" y="2161050"/>
              <a:ext cx="149150" cy="20075"/>
            </a:xfrm>
            <a:custGeom>
              <a:rect b="b" l="l" r="r" t="t"/>
              <a:pathLst>
                <a:path extrusionOk="0" h="803" w="5966">
                  <a:moveTo>
                    <a:pt x="1" y="1"/>
                  </a:moveTo>
                  <a:lnTo>
                    <a:pt x="1" y="803"/>
                  </a:lnTo>
                  <a:lnTo>
                    <a:pt x="5966" y="803"/>
                  </a:lnTo>
                  <a:lnTo>
                    <a:pt x="5966" y="1"/>
                  </a:lnTo>
                  <a:close/>
                </a:path>
              </a:pathLst>
            </a:custGeom>
            <a:solidFill>
              <a:srgbClr val="00CC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1" name="Google Shape;541;p32"/>
            <p:cNvSpPr/>
            <p:nvPr/>
          </p:nvSpPr>
          <p:spPr>
            <a:xfrm>
              <a:off x="1718175" y="2161050"/>
              <a:ext cx="18825" cy="20075"/>
            </a:xfrm>
            <a:custGeom>
              <a:rect b="b" l="l" r="r" t="t"/>
              <a:pathLst>
                <a:path extrusionOk="0" h="803" w="753">
                  <a:moveTo>
                    <a:pt x="1" y="1"/>
                  </a:moveTo>
                  <a:lnTo>
                    <a:pt x="1" y="803"/>
                  </a:lnTo>
                  <a:lnTo>
                    <a:pt x="753" y="803"/>
                  </a:lnTo>
                  <a:lnTo>
                    <a:pt x="753" y="1"/>
                  </a:lnTo>
                  <a:close/>
                </a:path>
              </a:pathLst>
            </a:custGeom>
            <a:solidFill>
              <a:srgbClr val="00CC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2" name="Google Shape;542;p32"/>
            <p:cNvSpPr/>
            <p:nvPr/>
          </p:nvSpPr>
          <p:spPr>
            <a:xfrm>
              <a:off x="2391750" y="2028225"/>
              <a:ext cx="112800" cy="20075"/>
            </a:xfrm>
            <a:custGeom>
              <a:rect b="b" l="l" r="r" t="t"/>
              <a:pathLst>
                <a:path extrusionOk="0" h="803" w="4512">
                  <a:moveTo>
                    <a:pt x="0" y="0"/>
                  </a:moveTo>
                  <a:lnTo>
                    <a:pt x="0" y="802"/>
                  </a:lnTo>
                  <a:lnTo>
                    <a:pt x="4512" y="802"/>
                  </a:lnTo>
                  <a:lnTo>
                    <a:pt x="4512"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3" name="Google Shape;543;p32"/>
            <p:cNvSpPr/>
            <p:nvPr/>
          </p:nvSpPr>
          <p:spPr>
            <a:xfrm>
              <a:off x="2473825" y="2410425"/>
              <a:ext cx="112800" cy="20075"/>
            </a:xfrm>
            <a:custGeom>
              <a:rect b="b" l="l" r="r" t="t"/>
              <a:pathLst>
                <a:path extrusionOk="0" h="803" w="4512">
                  <a:moveTo>
                    <a:pt x="1" y="1"/>
                  </a:moveTo>
                  <a:lnTo>
                    <a:pt x="1" y="803"/>
                  </a:lnTo>
                  <a:lnTo>
                    <a:pt x="4512" y="803"/>
                  </a:lnTo>
                  <a:lnTo>
                    <a:pt x="4512"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4" name="Google Shape;544;p32"/>
            <p:cNvSpPr/>
            <p:nvPr/>
          </p:nvSpPr>
          <p:spPr>
            <a:xfrm>
              <a:off x="1712550" y="2335875"/>
              <a:ext cx="160425" cy="20075"/>
            </a:xfrm>
            <a:custGeom>
              <a:rect b="b" l="l" r="r" t="t"/>
              <a:pathLst>
                <a:path extrusionOk="0" h="803" w="6417">
                  <a:moveTo>
                    <a:pt x="0" y="0"/>
                  </a:moveTo>
                  <a:lnTo>
                    <a:pt x="0" y="802"/>
                  </a:lnTo>
                  <a:lnTo>
                    <a:pt x="6416" y="802"/>
                  </a:lnTo>
                  <a:lnTo>
                    <a:pt x="6416"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5" name="Google Shape;545;p32"/>
            <p:cNvSpPr/>
            <p:nvPr/>
          </p:nvSpPr>
          <p:spPr>
            <a:xfrm>
              <a:off x="1797125" y="2055175"/>
              <a:ext cx="112825" cy="20075"/>
            </a:xfrm>
            <a:custGeom>
              <a:rect b="b" l="l" r="r" t="t"/>
              <a:pathLst>
                <a:path extrusionOk="0" h="803" w="4513">
                  <a:moveTo>
                    <a:pt x="1" y="0"/>
                  </a:moveTo>
                  <a:lnTo>
                    <a:pt x="1" y="802"/>
                  </a:lnTo>
                  <a:lnTo>
                    <a:pt x="4512" y="802"/>
                  </a:lnTo>
                  <a:lnTo>
                    <a:pt x="4512"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6" name="Google Shape;546;p32"/>
            <p:cNvSpPr/>
            <p:nvPr/>
          </p:nvSpPr>
          <p:spPr>
            <a:xfrm>
              <a:off x="1753900" y="2516950"/>
              <a:ext cx="128475" cy="19450"/>
            </a:xfrm>
            <a:custGeom>
              <a:rect b="b" l="l" r="r" t="t"/>
              <a:pathLst>
                <a:path extrusionOk="0" h="778" w="5139">
                  <a:moveTo>
                    <a:pt x="0" y="0"/>
                  </a:moveTo>
                  <a:lnTo>
                    <a:pt x="0" y="777"/>
                  </a:lnTo>
                  <a:lnTo>
                    <a:pt x="5138" y="777"/>
                  </a:lnTo>
                  <a:lnTo>
                    <a:pt x="5138"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7" name="Google Shape;547;p32"/>
            <p:cNvSpPr/>
            <p:nvPr/>
          </p:nvSpPr>
          <p:spPr>
            <a:xfrm>
              <a:off x="1736975" y="2253800"/>
              <a:ext cx="127850" cy="20075"/>
            </a:xfrm>
            <a:custGeom>
              <a:rect b="b" l="l" r="r" t="t"/>
              <a:pathLst>
                <a:path extrusionOk="0" h="803" w="5114">
                  <a:moveTo>
                    <a:pt x="1" y="0"/>
                  </a:moveTo>
                  <a:lnTo>
                    <a:pt x="1" y="802"/>
                  </a:lnTo>
                  <a:lnTo>
                    <a:pt x="5114" y="802"/>
                  </a:lnTo>
                  <a:lnTo>
                    <a:pt x="5114"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8" name="Google Shape;548;p32"/>
            <p:cNvSpPr/>
            <p:nvPr/>
          </p:nvSpPr>
          <p:spPr>
            <a:xfrm>
              <a:off x="2439375" y="2496900"/>
              <a:ext cx="139750" cy="20075"/>
            </a:xfrm>
            <a:custGeom>
              <a:rect b="b" l="l" r="r" t="t"/>
              <a:pathLst>
                <a:path extrusionOk="0" h="803" w="5590">
                  <a:moveTo>
                    <a:pt x="0" y="0"/>
                  </a:moveTo>
                  <a:lnTo>
                    <a:pt x="0" y="802"/>
                  </a:lnTo>
                  <a:lnTo>
                    <a:pt x="5589" y="802"/>
                  </a:lnTo>
                  <a:lnTo>
                    <a:pt x="5589"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9" name="Google Shape;549;p32"/>
            <p:cNvSpPr/>
            <p:nvPr/>
          </p:nvSpPr>
          <p:spPr>
            <a:xfrm>
              <a:off x="2492000" y="2225600"/>
              <a:ext cx="139750" cy="20075"/>
            </a:xfrm>
            <a:custGeom>
              <a:rect b="b" l="l" r="r" t="t"/>
              <a:pathLst>
                <a:path extrusionOk="0" h="803" w="5590">
                  <a:moveTo>
                    <a:pt x="0" y="0"/>
                  </a:moveTo>
                  <a:lnTo>
                    <a:pt x="0" y="802"/>
                  </a:lnTo>
                  <a:lnTo>
                    <a:pt x="5589" y="802"/>
                  </a:lnTo>
                  <a:lnTo>
                    <a:pt x="5589"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0" name="Google Shape;550;p32"/>
            <p:cNvSpPr/>
            <p:nvPr/>
          </p:nvSpPr>
          <p:spPr>
            <a:xfrm>
              <a:off x="2448775" y="2174850"/>
              <a:ext cx="139750" cy="20075"/>
            </a:xfrm>
            <a:custGeom>
              <a:rect b="b" l="l" r="r" t="t"/>
              <a:pathLst>
                <a:path extrusionOk="0" h="803" w="5590">
                  <a:moveTo>
                    <a:pt x="0" y="0"/>
                  </a:moveTo>
                  <a:lnTo>
                    <a:pt x="0" y="802"/>
                  </a:lnTo>
                  <a:lnTo>
                    <a:pt x="5589" y="802"/>
                  </a:lnTo>
                  <a:lnTo>
                    <a:pt x="5589"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1" name="Google Shape;551;p32"/>
            <p:cNvSpPr/>
            <p:nvPr/>
          </p:nvSpPr>
          <p:spPr>
            <a:xfrm>
              <a:off x="2605400" y="2174850"/>
              <a:ext cx="13825" cy="20075"/>
            </a:xfrm>
            <a:custGeom>
              <a:rect b="b" l="l" r="r" t="t"/>
              <a:pathLst>
                <a:path extrusionOk="0" h="803" w="553">
                  <a:moveTo>
                    <a:pt x="1" y="0"/>
                  </a:moveTo>
                  <a:lnTo>
                    <a:pt x="1" y="802"/>
                  </a:lnTo>
                  <a:lnTo>
                    <a:pt x="552" y="802"/>
                  </a:lnTo>
                  <a:lnTo>
                    <a:pt x="552"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2" name="Google Shape;552;p32"/>
            <p:cNvSpPr/>
            <p:nvPr/>
          </p:nvSpPr>
          <p:spPr>
            <a:xfrm>
              <a:off x="1727575" y="2516950"/>
              <a:ext cx="14450" cy="19450"/>
            </a:xfrm>
            <a:custGeom>
              <a:rect b="b" l="l" r="r" t="t"/>
              <a:pathLst>
                <a:path extrusionOk="0" h="778" w="578">
                  <a:moveTo>
                    <a:pt x="1" y="0"/>
                  </a:moveTo>
                  <a:lnTo>
                    <a:pt x="1" y="777"/>
                  </a:lnTo>
                  <a:lnTo>
                    <a:pt x="577" y="777"/>
                  </a:lnTo>
                  <a:lnTo>
                    <a:pt x="577"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3" name="Google Shape;553;p32"/>
            <p:cNvSpPr/>
            <p:nvPr/>
          </p:nvSpPr>
          <p:spPr>
            <a:xfrm>
              <a:off x="1789625" y="1926725"/>
              <a:ext cx="766925" cy="766950"/>
            </a:xfrm>
            <a:custGeom>
              <a:rect b="b" l="l" r="r" t="t"/>
              <a:pathLst>
                <a:path extrusionOk="0" h="30678" w="30677">
                  <a:moveTo>
                    <a:pt x="11754" y="9374"/>
                  </a:moveTo>
                  <a:cubicBezTo>
                    <a:pt x="12281" y="9374"/>
                    <a:pt x="12707" y="9800"/>
                    <a:pt x="12707" y="10326"/>
                  </a:cubicBezTo>
                  <a:cubicBezTo>
                    <a:pt x="12707" y="12281"/>
                    <a:pt x="11128" y="13885"/>
                    <a:pt x="9148" y="13885"/>
                  </a:cubicBezTo>
                  <a:cubicBezTo>
                    <a:pt x="7193" y="13885"/>
                    <a:pt x="5589" y="12281"/>
                    <a:pt x="5589" y="10326"/>
                  </a:cubicBezTo>
                  <a:cubicBezTo>
                    <a:pt x="5589" y="9800"/>
                    <a:pt x="6015" y="9374"/>
                    <a:pt x="6541" y="9374"/>
                  </a:cubicBezTo>
                  <a:cubicBezTo>
                    <a:pt x="7068" y="9374"/>
                    <a:pt x="7494" y="9800"/>
                    <a:pt x="7494" y="10326"/>
                  </a:cubicBezTo>
                  <a:cubicBezTo>
                    <a:pt x="7494" y="11228"/>
                    <a:pt x="8221" y="11980"/>
                    <a:pt x="9148" y="11980"/>
                  </a:cubicBezTo>
                  <a:cubicBezTo>
                    <a:pt x="10075" y="11980"/>
                    <a:pt x="10802" y="11228"/>
                    <a:pt x="10802" y="10326"/>
                  </a:cubicBezTo>
                  <a:cubicBezTo>
                    <a:pt x="10802" y="9800"/>
                    <a:pt x="11228" y="9374"/>
                    <a:pt x="11754" y="9374"/>
                  </a:cubicBezTo>
                  <a:close/>
                  <a:moveTo>
                    <a:pt x="24161" y="9374"/>
                  </a:moveTo>
                  <a:cubicBezTo>
                    <a:pt x="24687" y="9374"/>
                    <a:pt x="25113" y="9800"/>
                    <a:pt x="25113" y="10326"/>
                  </a:cubicBezTo>
                  <a:cubicBezTo>
                    <a:pt x="25113" y="12281"/>
                    <a:pt x="23509" y="13885"/>
                    <a:pt x="21554" y="13885"/>
                  </a:cubicBezTo>
                  <a:cubicBezTo>
                    <a:pt x="19574" y="13885"/>
                    <a:pt x="17970" y="12281"/>
                    <a:pt x="17970" y="10326"/>
                  </a:cubicBezTo>
                  <a:cubicBezTo>
                    <a:pt x="17970" y="9800"/>
                    <a:pt x="18396" y="9374"/>
                    <a:pt x="18948" y="9374"/>
                  </a:cubicBezTo>
                  <a:cubicBezTo>
                    <a:pt x="19474" y="9374"/>
                    <a:pt x="19900" y="9800"/>
                    <a:pt x="19900" y="10326"/>
                  </a:cubicBezTo>
                  <a:cubicBezTo>
                    <a:pt x="19900" y="11228"/>
                    <a:pt x="20627" y="11980"/>
                    <a:pt x="21554" y="11980"/>
                  </a:cubicBezTo>
                  <a:cubicBezTo>
                    <a:pt x="22456" y="11980"/>
                    <a:pt x="23208" y="11228"/>
                    <a:pt x="23208" y="10326"/>
                  </a:cubicBezTo>
                  <a:cubicBezTo>
                    <a:pt x="23208" y="9800"/>
                    <a:pt x="23634" y="9374"/>
                    <a:pt x="24161" y="9374"/>
                  </a:cubicBezTo>
                  <a:close/>
                  <a:moveTo>
                    <a:pt x="21805" y="17243"/>
                  </a:moveTo>
                  <a:cubicBezTo>
                    <a:pt x="22657" y="17243"/>
                    <a:pt x="23333" y="17920"/>
                    <a:pt x="23333" y="18772"/>
                  </a:cubicBezTo>
                  <a:cubicBezTo>
                    <a:pt x="23333" y="22131"/>
                    <a:pt x="19825" y="24762"/>
                    <a:pt x="15338" y="24762"/>
                  </a:cubicBezTo>
                  <a:cubicBezTo>
                    <a:pt x="10877" y="24762"/>
                    <a:pt x="7368" y="22131"/>
                    <a:pt x="7368" y="18772"/>
                  </a:cubicBezTo>
                  <a:cubicBezTo>
                    <a:pt x="7368" y="17920"/>
                    <a:pt x="8045" y="17243"/>
                    <a:pt x="8897" y="17243"/>
                  </a:cubicBezTo>
                  <a:cubicBezTo>
                    <a:pt x="9749" y="17243"/>
                    <a:pt x="10426" y="17920"/>
                    <a:pt x="10426" y="18772"/>
                  </a:cubicBezTo>
                  <a:cubicBezTo>
                    <a:pt x="10426" y="20151"/>
                    <a:pt x="12456" y="21680"/>
                    <a:pt x="15338" y="21680"/>
                  </a:cubicBezTo>
                  <a:cubicBezTo>
                    <a:pt x="18246" y="21680"/>
                    <a:pt x="20276" y="20151"/>
                    <a:pt x="20276" y="18772"/>
                  </a:cubicBezTo>
                  <a:cubicBezTo>
                    <a:pt x="20276" y="17920"/>
                    <a:pt x="20953" y="17243"/>
                    <a:pt x="21805" y="17243"/>
                  </a:cubicBezTo>
                  <a:close/>
                  <a:moveTo>
                    <a:pt x="15338" y="0"/>
                  </a:moveTo>
                  <a:cubicBezTo>
                    <a:pt x="6867" y="0"/>
                    <a:pt x="0" y="6867"/>
                    <a:pt x="0" y="15339"/>
                  </a:cubicBezTo>
                  <a:cubicBezTo>
                    <a:pt x="0" y="23810"/>
                    <a:pt x="6867" y="30677"/>
                    <a:pt x="15338" y="30677"/>
                  </a:cubicBezTo>
                  <a:cubicBezTo>
                    <a:pt x="23810" y="30677"/>
                    <a:pt x="30677" y="23810"/>
                    <a:pt x="30677" y="15339"/>
                  </a:cubicBezTo>
                  <a:cubicBezTo>
                    <a:pt x="30677" y="6867"/>
                    <a:pt x="23810" y="0"/>
                    <a:pt x="15338"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554" name="Google Shape;554;p32"/>
          <p:cNvGrpSpPr/>
          <p:nvPr/>
        </p:nvGrpSpPr>
        <p:grpSpPr>
          <a:xfrm>
            <a:off x="8428020" y="8"/>
            <a:ext cx="1622929" cy="1349345"/>
            <a:chOff x="2797775" y="849650"/>
            <a:chExt cx="921700" cy="766325"/>
          </a:xfrm>
        </p:grpSpPr>
        <p:sp>
          <p:nvSpPr>
            <p:cNvPr id="555" name="Google Shape;555;p32"/>
            <p:cNvSpPr/>
            <p:nvPr/>
          </p:nvSpPr>
          <p:spPr>
            <a:xfrm>
              <a:off x="2846625" y="849650"/>
              <a:ext cx="766950" cy="766325"/>
            </a:xfrm>
            <a:custGeom>
              <a:rect b="b" l="l" r="r" t="t"/>
              <a:pathLst>
                <a:path extrusionOk="0" h="30653" w="30678">
                  <a:moveTo>
                    <a:pt x="7921" y="8114"/>
                  </a:moveTo>
                  <a:cubicBezTo>
                    <a:pt x="8256" y="8114"/>
                    <a:pt x="8584" y="8261"/>
                    <a:pt x="8798" y="8547"/>
                  </a:cubicBezTo>
                  <a:lnTo>
                    <a:pt x="12307" y="12933"/>
                  </a:lnTo>
                  <a:cubicBezTo>
                    <a:pt x="12582" y="13284"/>
                    <a:pt x="12633" y="13760"/>
                    <a:pt x="12457" y="14136"/>
                  </a:cubicBezTo>
                  <a:cubicBezTo>
                    <a:pt x="12257" y="14537"/>
                    <a:pt x="11856" y="14787"/>
                    <a:pt x="11405" y="14787"/>
                  </a:cubicBezTo>
                  <a:lnTo>
                    <a:pt x="7169" y="14787"/>
                  </a:lnTo>
                  <a:cubicBezTo>
                    <a:pt x="6517" y="14787"/>
                    <a:pt x="6016" y="14286"/>
                    <a:pt x="6016" y="13660"/>
                  </a:cubicBezTo>
                  <a:cubicBezTo>
                    <a:pt x="6016" y="13008"/>
                    <a:pt x="6517" y="12507"/>
                    <a:pt x="7169" y="12507"/>
                  </a:cubicBezTo>
                  <a:lnTo>
                    <a:pt x="9024" y="12507"/>
                  </a:lnTo>
                  <a:lnTo>
                    <a:pt x="7019" y="9975"/>
                  </a:lnTo>
                  <a:cubicBezTo>
                    <a:pt x="6618" y="9474"/>
                    <a:pt x="6693" y="8772"/>
                    <a:pt x="7194" y="8371"/>
                  </a:cubicBezTo>
                  <a:cubicBezTo>
                    <a:pt x="7410" y="8198"/>
                    <a:pt x="7668" y="8114"/>
                    <a:pt x="7921" y="8114"/>
                  </a:cubicBezTo>
                  <a:close/>
                  <a:moveTo>
                    <a:pt x="22751" y="8114"/>
                  </a:moveTo>
                  <a:cubicBezTo>
                    <a:pt x="23003" y="8114"/>
                    <a:pt x="23255" y="8198"/>
                    <a:pt x="23460" y="8371"/>
                  </a:cubicBezTo>
                  <a:cubicBezTo>
                    <a:pt x="23961" y="8772"/>
                    <a:pt x="24036" y="9474"/>
                    <a:pt x="23660" y="9975"/>
                  </a:cubicBezTo>
                  <a:lnTo>
                    <a:pt x="21655" y="12507"/>
                  </a:lnTo>
                  <a:lnTo>
                    <a:pt x="23510" y="12507"/>
                  </a:lnTo>
                  <a:cubicBezTo>
                    <a:pt x="24136" y="12507"/>
                    <a:pt x="24663" y="13008"/>
                    <a:pt x="24663" y="13660"/>
                  </a:cubicBezTo>
                  <a:cubicBezTo>
                    <a:pt x="24663" y="14286"/>
                    <a:pt x="24136" y="14787"/>
                    <a:pt x="23510" y="14787"/>
                  </a:cubicBezTo>
                  <a:lnTo>
                    <a:pt x="19249" y="14787"/>
                  </a:lnTo>
                  <a:cubicBezTo>
                    <a:pt x="18823" y="14787"/>
                    <a:pt x="18397" y="14537"/>
                    <a:pt x="18222" y="14136"/>
                  </a:cubicBezTo>
                  <a:cubicBezTo>
                    <a:pt x="18021" y="13760"/>
                    <a:pt x="18071" y="13284"/>
                    <a:pt x="18347" y="12933"/>
                  </a:cubicBezTo>
                  <a:lnTo>
                    <a:pt x="21856" y="8547"/>
                  </a:lnTo>
                  <a:cubicBezTo>
                    <a:pt x="22084" y="8261"/>
                    <a:pt x="22418" y="8114"/>
                    <a:pt x="22751" y="8114"/>
                  </a:cubicBezTo>
                  <a:close/>
                  <a:moveTo>
                    <a:pt x="24262" y="18672"/>
                  </a:moveTo>
                  <a:cubicBezTo>
                    <a:pt x="24262" y="23334"/>
                    <a:pt x="20277" y="27093"/>
                    <a:pt x="15339" y="27093"/>
                  </a:cubicBezTo>
                  <a:cubicBezTo>
                    <a:pt x="10402" y="27093"/>
                    <a:pt x="6392" y="23334"/>
                    <a:pt x="6392" y="18672"/>
                  </a:cubicBezTo>
                  <a:close/>
                  <a:moveTo>
                    <a:pt x="15339" y="0"/>
                  </a:moveTo>
                  <a:cubicBezTo>
                    <a:pt x="6868" y="0"/>
                    <a:pt x="1" y="6867"/>
                    <a:pt x="1" y="15314"/>
                  </a:cubicBezTo>
                  <a:cubicBezTo>
                    <a:pt x="1" y="23785"/>
                    <a:pt x="6868" y="30652"/>
                    <a:pt x="15339" y="30652"/>
                  </a:cubicBezTo>
                  <a:cubicBezTo>
                    <a:pt x="23811" y="30652"/>
                    <a:pt x="30678" y="23785"/>
                    <a:pt x="30678" y="15314"/>
                  </a:cubicBezTo>
                  <a:cubicBezTo>
                    <a:pt x="30678" y="6867"/>
                    <a:pt x="23811" y="0"/>
                    <a:pt x="15339" y="0"/>
                  </a:cubicBezTo>
                  <a:close/>
                </a:path>
              </a:pathLst>
            </a:custGeom>
            <a:solidFill>
              <a:srgbClr val="00CC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6" name="Google Shape;556;p32"/>
            <p:cNvSpPr/>
            <p:nvPr/>
          </p:nvSpPr>
          <p:spPr>
            <a:xfrm>
              <a:off x="2904275" y="849650"/>
              <a:ext cx="766950" cy="766325"/>
            </a:xfrm>
            <a:custGeom>
              <a:rect b="b" l="l" r="r" t="t"/>
              <a:pathLst>
                <a:path extrusionOk="0" h="30653" w="30678">
                  <a:moveTo>
                    <a:pt x="7921" y="8114"/>
                  </a:moveTo>
                  <a:cubicBezTo>
                    <a:pt x="8256" y="8114"/>
                    <a:pt x="8584" y="8261"/>
                    <a:pt x="8798" y="8547"/>
                  </a:cubicBezTo>
                  <a:lnTo>
                    <a:pt x="12307" y="12933"/>
                  </a:lnTo>
                  <a:cubicBezTo>
                    <a:pt x="12582" y="13284"/>
                    <a:pt x="12632" y="13760"/>
                    <a:pt x="12432" y="14136"/>
                  </a:cubicBezTo>
                  <a:cubicBezTo>
                    <a:pt x="12256" y="14537"/>
                    <a:pt x="11855" y="14787"/>
                    <a:pt x="11404" y="14787"/>
                  </a:cubicBezTo>
                  <a:lnTo>
                    <a:pt x="7169" y="14787"/>
                  </a:lnTo>
                  <a:cubicBezTo>
                    <a:pt x="6517" y="14787"/>
                    <a:pt x="6016" y="14286"/>
                    <a:pt x="6016" y="13660"/>
                  </a:cubicBezTo>
                  <a:cubicBezTo>
                    <a:pt x="6016" y="13008"/>
                    <a:pt x="6517" y="12507"/>
                    <a:pt x="7169" y="12507"/>
                  </a:cubicBezTo>
                  <a:lnTo>
                    <a:pt x="9023" y="12507"/>
                  </a:lnTo>
                  <a:lnTo>
                    <a:pt x="7018" y="9975"/>
                  </a:lnTo>
                  <a:cubicBezTo>
                    <a:pt x="6617" y="9474"/>
                    <a:pt x="6693" y="8772"/>
                    <a:pt x="7194" y="8371"/>
                  </a:cubicBezTo>
                  <a:cubicBezTo>
                    <a:pt x="7410" y="8198"/>
                    <a:pt x="7668" y="8114"/>
                    <a:pt x="7921" y="8114"/>
                  </a:cubicBezTo>
                  <a:close/>
                  <a:moveTo>
                    <a:pt x="22740" y="8114"/>
                  </a:moveTo>
                  <a:cubicBezTo>
                    <a:pt x="22990" y="8114"/>
                    <a:pt x="23244" y="8198"/>
                    <a:pt x="23460" y="8371"/>
                  </a:cubicBezTo>
                  <a:cubicBezTo>
                    <a:pt x="23961" y="8772"/>
                    <a:pt x="24036" y="9474"/>
                    <a:pt x="23635" y="9975"/>
                  </a:cubicBezTo>
                  <a:lnTo>
                    <a:pt x="21630" y="12507"/>
                  </a:lnTo>
                  <a:lnTo>
                    <a:pt x="23510" y="12507"/>
                  </a:lnTo>
                  <a:cubicBezTo>
                    <a:pt x="24136" y="12507"/>
                    <a:pt x="24637" y="13008"/>
                    <a:pt x="24637" y="13660"/>
                  </a:cubicBezTo>
                  <a:cubicBezTo>
                    <a:pt x="24637" y="14286"/>
                    <a:pt x="24136" y="14787"/>
                    <a:pt x="23510" y="14787"/>
                  </a:cubicBezTo>
                  <a:lnTo>
                    <a:pt x="19249" y="14787"/>
                  </a:lnTo>
                  <a:cubicBezTo>
                    <a:pt x="18798" y="14787"/>
                    <a:pt x="18397" y="14537"/>
                    <a:pt x="18221" y="14136"/>
                  </a:cubicBezTo>
                  <a:cubicBezTo>
                    <a:pt x="18021" y="13760"/>
                    <a:pt x="18071" y="13284"/>
                    <a:pt x="18347" y="12933"/>
                  </a:cubicBezTo>
                  <a:lnTo>
                    <a:pt x="21855" y="8547"/>
                  </a:lnTo>
                  <a:cubicBezTo>
                    <a:pt x="22084" y="8261"/>
                    <a:pt x="22409" y="8114"/>
                    <a:pt x="22740" y="8114"/>
                  </a:cubicBezTo>
                  <a:close/>
                  <a:moveTo>
                    <a:pt x="24262" y="18672"/>
                  </a:moveTo>
                  <a:cubicBezTo>
                    <a:pt x="24262" y="23334"/>
                    <a:pt x="20251" y="27093"/>
                    <a:pt x="15339" y="27093"/>
                  </a:cubicBezTo>
                  <a:cubicBezTo>
                    <a:pt x="10402" y="27093"/>
                    <a:pt x="6392" y="23334"/>
                    <a:pt x="6392" y="18672"/>
                  </a:cubicBezTo>
                  <a:close/>
                  <a:moveTo>
                    <a:pt x="15339" y="0"/>
                  </a:moveTo>
                  <a:cubicBezTo>
                    <a:pt x="6868" y="0"/>
                    <a:pt x="1" y="6867"/>
                    <a:pt x="1" y="15314"/>
                  </a:cubicBezTo>
                  <a:cubicBezTo>
                    <a:pt x="1" y="23785"/>
                    <a:pt x="6868" y="30652"/>
                    <a:pt x="15339" y="30652"/>
                  </a:cubicBezTo>
                  <a:cubicBezTo>
                    <a:pt x="23810" y="30652"/>
                    <a:pt x="30678" y="23785"/>
                    <a:pt x="30678" y="15314"/>
                  </a:cubicBezTo>
                  <a:cubicBezTo>
                    <a:pt x="30678" y="6867"/>
                    <a:pt x="23810" y="0"/>
                    <a:pt x="15339" y="0"/>
                  </a:cubicBezTo>
                  <a:close/>
                </a:path>
              </a:pathLst>
            </a:custGeom>
            <a:solidFill>
              <a:srgbClr val="FF308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7" name="Google Shape;557;p32"/>
            <p:cNvSpPr/>
            <p:nvPr/>
          </p:nvSpPr>
          <p:spPr>
            <a:xfrm>
              <a:off x="3512675" y="1006275"/>
              <a:ext cx="149150" cy="20075"/>
            </a:xfrm>
            <a:custGeom>
              <a:rect b="b" l="l" r="r" t="t"/>
              <a:pathLst>
                <a:path extrusionOk="0" h="803" w="5966">
                  <a:moveTo>
                    <a:pt x="1" y="1"/>
                  </a:moveTo>
                  <a:lnTo>
                    <a:pt x="1" y="803"/>
                  </a:lnTo>
                  <a:lnTo>
                    <a:pt x="5966" y="803"/>
                  </a:lnTo>
                  <a:lnTo>
                    <a:pt x="5966" y="1"/>
                  </a:lnTo>
                  <a:close/>
                </a:path>
              </a:pathLst>
            </a:custGeom>
            <a:solidFill>
              <a:srgbClr val="FF308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8" name="Google Shape;558;p32"/>
            <p:cNvSpPr/>
            <p:nvPr/>
          </p:nvSpPr>
          <p:spPr>
            <a:xfrm>
              <a:off x="3569700" y="1258800"/>
              <a:ext cx="149775" cy="20075"/>
            </a:xfrm>
            <a:custGeom>
              <a:rect b="b" l="l" r="r" t="t"/>
              <a:pathLst>
                <a:path extrusionOk="0" h="803" w="5991">
                  <a:moveTo>
                    <a:pt x="0" y="0"/>
                  </a:moveTo>
                  <a:lnTo>
                    <a:pt x="0" y="802"/>
                  </a:lnTo>
                  <a:lnTo>
                    <a:pt x="5990" y="802"/>
                  </a:lnTo>
                  <a:lnTo>
                    <a:pt x="5990" y="0"/>
                  </a:lnTo>
                  <a:close/>
                </a:path>
              </a:pathLst>
            </a:custGeom>
            <a:solidFill>
              <a:srgbClr val="FF308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9" name="Google Shape;559;p32"/>
            <p:cNvSpPr/>
            <p:nvPr/>
          </p:nvSpPr>
          <p:spPr>
            <a:xfrm>
              <a:off x="3429350" y="1510675"/>
              <a:ext cx="149775" cy="20075"/>
            </a:xfrm>
            <a:custGeom>
              <a:rect b="b" l="l" r="r" t="t"/>
              <a:pathLst>
                <a:path extrusionOk="0" h="803" w="5991">
                  <a:moveTo>
                    <a:pt x="0" y="1"/>
                  </a:moveTo>
                  <a:lnTo>
                    <a:pt x="0" y="803"/>
                  </a:lnTo>
                  <a:lnTo>
                    <a:pt x="5990" y="803"/>
                  </a:lnTo>
                  <a:lnTo>
                    <a:pt x="5990" y="1"/>
                  </a:lnTo>
                  <a:close/>
                </a:path>
              </a:pathLst>
            </a:custGeom>
            <a:solidFill>
              <a:srgbClr val="FF308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0" name="Google Shape;560;p32"/>
            <p:cNvSpPr/>
            <p:nvPr/>
          </p:nvSpPr>
          <p:spPr>
            <a:xfrm>
              <a:off x="3603525" y="1510675"/>
              <a:ext cx="18200" cy="20075"/>
            </a:xfrm>
            <a:custGeom>
              <a:rect b="b" l="l" r="r" t="t"/>
              <a:pathLst>
                <a:path extrusionOk="0" h="803" w="728">
                  <a:moveTo>
                    <a:pt x="1" y="1"/>
                  </a:moveTo>
                  <a:lnTo>
                    <a:pt x="1" y="803"/>
                  </a:lnTo>
                  <a:lnTo>
                    <a:pt x="728" y="803"/>
                  </a:lnTo>
                  <a:lnTo>
                    <a:pt x="728" y="1"/>
                  </a:lnTo>
                  <a:close/>
                </a:path>
              </a:pathLst>
            </a:custGeom>
            <a:solidFill>
              <a:srgbClr val="FF308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1" name="Google Shape;561;p32"/>
            <p:cNvSpPr/>
            <p:nvPr/>
          </p:nvSpPr>
          <p:spPr>
            <a:xfrm>
              <a:off x="3545250" y="1191750"/>
              <a:ext cx="149150" cy="20075"/>
            </a:xfrm>
            <a:custGeom>
              <a:rect b="b" l="l" r="r" t="t"/>
              <a:pathLst>
                <a:path extrusionOk="0" h="803" w="5966">
                  <a:moveTo>
                    <a:pt x="1" y="1"/>
                  </a:moveTo>
                  <a:lnTo>
                    <a:pt x="1" y="803"/>
                  </a:lnTo>
                  <a:lnTo>
                    <a:pt x="5966" y="803"/>
                  </a:lnTo>
                  <a:lnTo>
                    <a:pt x="5966" y="1"/>
                  </a:lnTo>
                  <a:close/>
                </a:path>
              </a:pathLst>
            </a:custGeom>
            <a:solidFill>
              <a:srgbClr val="FF308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2" name="Google Shape;562;p32"/>
            <p:cNvSpPr/>
            <p:nvPr/>
          </p:nvSpPr>
          <p:spPr>
            <a:xfrm>
              <a:off x="2816550" y="1303900"/>
              <a:ext cx="149150" cy="20075"/>
            </a:xfrm>
            <a:custGeom>
              <a:rect b="b" l="l" r="r" t="t"/>
              <a:pathLst>
                <a:path extrusionOk="0" h="803" w="5966">
                  <a:moveTo>
                    <a:pt x="1" y="1"/>
                  </a:moveTo>
                  <a:lnTo>
                    <a:pt x="1" y="803"/>
                  </a:lnTo>
                  <a:lnTo>
                    <a:pt x="5966" y="803"/>
                  </a:lnTo>
                  <a:lnTo>
                    <a:pt x="5966" y="1"/>
                  </a:lnTo>
                  <a:close/>
                </a:path>
              </a:pathLst>
            </a:custGeom>
            <a:solidFill>
              <a:srgbClr val="00CC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3" name="Google Shape;563;p32"/>
            <p:cNvSpPr/>
            <p:nvPr/>
          </p:nvSpPr>
          <p:spPr>
            <a:xfrm>
              <a:off x="2909300" y="1489375"/>
              <a:ext cx="149150" cy="20075"/>
            </a:xfrm>
            <a:custGeom>
              <a:rect b="b" l="l" r="r" t="t"/>
              <a:pathLst>
                <a:path extrusionOk="0" h="803" w="5966">
                  <a:moveTo>
                    <a:pt x="0" y="0"/>
                  </a:moveTo>
                  <a:lnTo>
                    <a:pt x="0" y="802"/>
                  </a:lnTo>
                  <a:lnTo>
                    <a:pt x="5965" y="802"/>
                  </a:lnTo>
                  <a:lnTo>
                    <a:pt x="5965" y="0"/>
                  </a:lnTo>
                  <a:close/>
                </a:path>
              </a:pathLst>
            </a:custGeom>
            <a:solidFill>
              <a:srgbClr val="00CC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4" name="Google Shape;564;p32"/>
            <p:cNvSpPr/>
            <p:nvPr/>
          </p:nvSpPr>
          <p:spPr>
            <a:xfrm>
              <a:off x="2840375" y="1401025"/>
              <a:ext cx="149150" cy="20075"/>
            </a:xfrm>
            <a:custGeom>
              <a:rect b="b" l="l" r="r" t="t"/>
              <a:pathLst>
                <a:path extrusionOk="0" h="803" w="5966">
                  <a:moveTo>
                    <a:pt x="0" y="1"/>
                  </a:moveTo>
                  <a:lnTo>
                    <a:pt x="0" y="803"/>
                  </a:lnTo>
                  <a:lnTo>
                    <a:pt x="5965" y="803"/>
                  </a:lnTo>
                  <a:lnTo>
                    <a:pt x="5965" y="1"/>
                  </a:lnTo>
                  <a:close/>
                </a:path>
              </a:pathLst>
            </a:custGeom>
            <a:solidFill>
              <a:srgbClr val="00CC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5" name="Google Shape;565;p32"/>
            <p:cNvSpPr/>
            <p:nvPr/>
          </p:nvSpPr>
          <p:spPr>
            <a:xfrm>
              <a:off x="2834725" y="1022575"/>
              <a:ext cx="149150" cy="20075"/>
            </a:xfrm>
            <a:custGeom>
              <a:rect b="b" l="l" r="r" t="t"/>
              <a:pathLst>
                <a:path extrusionOk="0" h="803" w="5966">
                  <a:moveTo>
                    <a:pt x="1" y="1"/>
                  </a:moveTo>
                  <a:lnTo>
                    <a:pt x="1" y="803"/>
                  </a:lnTo>
                  <a:lnTo>
                    <a:pt x="5966" y="803"/>
                  </a:lnTo>
                  <a:lnTo>
                    <a:pt x="5966" y="1"/>
                  </a:lnTo>
                  <a:close/>
                </a:path>
              </a:pathLst>
            </a:custGeom>
            <a:solidFill>
              <a:srgbClr val="00CC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6" name="Google Shape;566;p32"/>
            <p:cNvSpPr/>
            <p:nvPr/>
          </p:nvSpPr>
          <p:spPr>
            <a:xfrm>
              <a:off x="2930600" y="934850"/>
              <a:ext cx="190500" cy="20075"/>
            </a:xfrm>
            <a:custGeom>
              <a:rect b="b" l="l" r="r" t="t"/>
              <a:pathLst>
                <a:path extrusionOk="0" h="803" w="7620">
                  <a:moveTo>
                    <a:pt x="0" y="1"/>
                  </a:moveTo>
                  <a:lnTo>
                    <a:pt x="0" y="803"/>
                  </a:lnTo>
                  <a:lnTo>
                    <a:pt x="7619" y="803"/>
                  </a:lnTo>
                  <a:lnTo>
                    <a:pt x="7619" y="1"/>
                  </a:lnTo>
                  <a:close/>
                </a:path>
              </a:pathLst>
            </a:custGeom>
            <a:solidFill>
              <a:srgbClr val="00CC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7" name="Google Shape;567;p32"/>
            <p:cNvSpPr/>
            <p:nvPr/>
          </p:nvSpPr>
          <p:spPr>
            <a:xfrm>
              <a:off x="2843500" y="1083975"/>
              <a:ext cx="149150" cy="20075"/>
            </a:xfrm>
            <a:custGeom>
              <a:rect b="b" l="l" r="r" t="t"/>
              <a:pathLst>
                <a:path extrusionOk="0" h="803" w="5966">
                  <a:moveTo>
                    <a:pt x="1" y="1"/>
                  </a:moveTo>
                  <a:lnTo>
                    <a:pt x="1" y="803"/>
                  </a:lnTo>
                  <a:lnTo>
                    <a:pt x="5966" y="803"/>
                  </a:lnTo>
                  <a:lnTo>
                    <a:pt x="5966" y="1"/>
                  </a:lnTo>
                  <a:close/>
                </a:path>
              </a:pathLst>
            </a:custGeom>
            <a:solidFill>
              <a:srgbClr val="00CC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8" name="Google Shape;568;p32"/>
            <p:cNvSpPr/>
            <p:nvPr/>
          </p:nvSpPr>
          <p:spPr>
            <a:xfrm>
              <a:off x="2804025" y="1083975"/>
              <a:ext cx="18200" cy="20075"/>
            </a:xfrm>
            <a:custGeom>
              <a:rect b="b" l="l" r="r" t="t"/>
              <a:pathLst>
                <a:path extrusionOk="0" h="803" w="728">
                  <a:moveTo>
                    <a:pt x="1" y="1"/>
                  </a:moveTo>
                  <a:lnTo>
                    <a:pt x="1" y="803"/>
                  </a:lnTo>
                  <a:lnTo>
                    <a:pt x="728" y="803"/>
                  </a:lnTo>
                  <a:lnTo>
                    <a:pt x="728" y="1"/>
                  </a:lnTo>
                  <a:close/>
                </a:path>
              </a:pathLst>
            </a:custGeom>
            <a:solidFill>
              <a:srgbClr val="00CC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9" name="Google Shape;569;p32"/>
            <p:cNvSpPr/>
            <p:nvPr/>
          </p:nvSpPr>
          <p:spPr>
            <a:xfrm>
              <a:off x="3476975" y="950525"/>
              <a:ext cx="112800" cy="20075"/>
            </a:xfrm>
            <a:custGeom>
              <a:rect b="b" l="l" r="r" t="t"/>
              <a:pathLst>
                <a:path extrusionOk="0" h="803" w="4512">
                  <a:moveTo>
                    <a:pt x="0" y="0"/>
                  </a:moveTo>
                  <a:lnTo>
                    <a:pt x="0" y="802"/>
                  </a:lnTo>
                  <a:lnTo>
                    <a:pt x="4511" y="802"/>
                  </a:lnTo>
                  <a:lnTo>
                    <a:pt x="4511"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0" name="Google Shape;570;p32"/>
            <p:cNvSpPr/>
            <p:nvPr/>
          </p:nvSpPr>
          <p:spPr>
            <a:xfrm>
              <a:off x="3559050" y="1333350"/>
              <a:ext cx="112800" cy="19450"/>
            </a:xfrm>
            <a:custGeom>
              <a:rect b="b" l="l" r="r" t="t"/>
              <a:pathLst>
                <a:path extrusionOk="0" h="778" w="4512">
                  <a:moveTo>
                    <a:pt x="0" y="1"/>
                  </a:moveTo>
                  <a:lnTo>
                    <a:pt x="0" y="778"/>
                  </a:lnTo>
                  <a:lnTo>
                    <a:pt x="4512" y="778"/>
                  </a:lnTo>
                  <a:lnTo>
                    <a:pt x="4512"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1" name="Google Shape;571;p32"/>
            <p:cNvSpPr/>
            <p:nvPr/>
          </p:nvSpPr>
          <p:spPr>
            <a:xfrm>
              <a:off x="2797775" y="1258800"/>
              <a:ext cx="160425" cy="20075"/>
            </a:xfrm>
            <a:custGeom>
              <a:rect b="b" l="l" r="r" t="t"/>
              <a:pathLst>
                <a:path extrusionOk="0" h="803" w="6417">
                  <a:moveTo>
                    <a:pt x="0" y="0"/>
                  </a:moveTo>
                  <a:lnTo>
                    <a:pt x="0" y="802"/>
                  </a:lnTo>
                  <a:lnTo>
                    <a:pt x="6416" y="802"/>
                  </a:lnTo>
                  <a:lnTo>
                    <a:pt x="6416"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2" name="Google Shape;572;p32"/>
            <p:cNvSpPr/>
            <p:nvPr/>
          </p:nvSpPr>
          <p:spPr>
            <a:xfrm>
              <a:off x="2882350" y="978100"/>
              <a:ext cx="112800" cy="20075"/>
            </a:xfrm>
            <a:custGeom>
              <a:rect b="b" l="l" r="r" t="t"/>
              <a:pathLst>
                <a:path extrusionOk="0" h="803" w="4512">
                  <a:moveTo>
                    <a:pt x="1" y="0"/>
                  </a:moveTo>
                  <a:lnTo>
                    <a:pt x="1" y="802"/>
                  </a:lnTo>
                  <a:lnTo>
                    <a:pt x="4512" y="802"/>
                  </a:lnTo>
                  <a:lnTo>
                    <a:pt x="4512"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3" name="Google Shape;573;p32"/>
            <p:cNvSpPr/>
            <p:nvPr/>
          </p:nvSpPr>
          <p:spPr>
            <a:xfrm>
              <a:off x="2839750" y="1439250"/>
              <a:ext cx="127850" cy="20075"/>
            </a:xfrm>
            <a:custGeom>
              <a:rect b="b" l="l" r="r" t="t"/>
              <a:pathLst>
                <a:path extrusionOk="0" h="803" w="5114">
                  <a:moveTo>
                    <a:pt x="0" y="0"/>
                  </a:moveTo>
                  <a:lnTo>
                    <a:pt x="0" y="802"/>
                  </a:lnTo>
                  <a:lnTo>
                    <a:pt x="5113" y="802"/>
                  </a:lnTo>
                  <a:lnTo>
                    <a:pt x="5113"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4" name="Google Shape;574;p32"/>
            <p:cNvSpPr/>
            <p:nvPr/>
          </p:nvSpPr>
          <p:spPr>
            <a:xfrm>
              <a:off x="2822200" y="1176725"/>
              <a:ext cx="128475" cy="19450"/>
            </a:xfrm>
            <a:custGeom>
              <a:rect b="b" l="l" r="r" t="t"/>
              <a:pathLst>
                <a:path extrusionOk="0" h="778" w="5139">
                  <a:moveTo>
                    <a:pt x="1" y="0"/>
                  </a:moveTo>
                  <a:lnTo>
                    <a:pt x="1" y="777"/>
                  </a:lnTo>
                  <a:lnTo>
                    <a:pt x="5138" y="777"/>
                  </a:lnTo>
                  <a:lnTo>
                    <a:pt x="5138"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5" name="Google Shape;575;p32"/>
            <p:cNvSpPr/>
            <p:nvPr/>
          </p:nvSpPr>
          <p:spPr>
            <a:xfrm>
              <a:off x="3524575" y="1419200"/>
              <a:ext cx="139750" cy="20075"/>
            </a:xfrm>
            <a:custGeom>
              <a:rect b="b" l="l" r="r" t="t"/>
              <a:pathLst>
                <a:path extrusionOk="0" h="803" w="5590">
                  <a:moveTo>
                    <a:pt x="1" y="0"/>
                  </a:moveTo>
                  <a:lnTo>
                    <a:pt x="1" y="802"/>
                  </a:lnTo>
                  <a:lnTo>
                    <a:pt x="5590" y="802"/>
                  </a:lnTo>
                  <a:lnTo>
                    <a:pt x="5590"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6" name="Google Shape;576;p32"/>
            <p:cNvSpPr/>
            <p:nvPr/>
          </p:nvSpPr>
          <p:spPr>
            <a:xfrm>
              <a:off x="3577225" y="1148525"/>
              <a:ext cx="139750" cy="20075"/>
            </a:xfrm>
            <a:custGeom>
              <a:rect b="b" l="l" r="r" t="t"/>
              <a:pathLst>
                <a:path extrusionOk="0" h="803" w="5590">
                  <a:moveTo>
                    <a:pt x="0" y="0"/>
                  </a:moveTo>
                  <a:lnTo>
                    <a:pt x="0" y="802"/>
                  </a:lnTo>
                  <a:lnTo>
                    <a:pt x="5589" y="802"/>
                  </a:lnTo>
                  <a:lnTo>
                    <a:pt x="5589"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7" name="Google Shape;577;p32"/>
            <p:cNvSpPr/>
            <p:nvPr/>
          </p:nvSpPr>
          <p:spPr>
            <a:xfrm>
              <a:off x="3533975" y="1097775"/>
              <a:ext cx="139750" cy="20075"/>
            </a:xfrm>
            <a:custGeom>
              <a:rect b="b" l="l" r="r" t="t"/>
              <a:pathLst>
                <a:path extrusionOk="0" h="803" w="5590">
                  <a:moveTo>
                    <a:pt x="1" y="0"/>
                  </a:moveTo>
                  <a:lnTo>
                    <a:pt x="1" y="802"/>
                  </a:lnTo>
                  <a:lnTo>
                    <a:pt x="5590" y="802"/>
                  </a:lnTo>
                  <a:lnTo>
                    <a:pt x="5590"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8" name="Google Shape;578;p32"/>
            <p:cNvSpPr/>
            <p:nvPr/>
          </p:nvSpPr>
          <p:spPr>
            <a:xfrm>
              <a:off x="3690625" y="1097775"/>
              <a:ext cx="13800" cy="20075"/>
            </a:xfrm>
            <a:custGeom>
              <a:rect b="b" l="l" r="r" t="t"/>
              <a:pathLst>
                <a:path extrusionOk="0" h="803" w="552">
                  <a:moveTo>
                    <a:pt x="1" y="0"/>
                  </a:moveTo>
                  <a:lnTo>
                    <a:pt x="1" y="802"/>
                  </a:lnTo>
                  <a:lnTo>
                    <a:pt x="552" y="802"/>
                  </a:lnTo>
                  <a:lnTo>
                    <a:pt x="552"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9" name="Google Shape;579;p32"/>
            <p:cNvSpPr/>
            <p:nvPr/>
          </p:nvSpPr>
          <p:spPr>
            <a:xfrm>
              <a:off x="2812800" y="1439250"/>
              <a:ext cx="14450" cy="20075"/>
            </a:xfrm>
            <a:custGeom>
              <a:rect b="b" l="l" r="r" t="t"/>
              <a:pathLst>
                <a:path extrusionOk="0" h="803" w="578">
                  <a:moveTo>
                    <a:pt x="1" y="0"/>
                  </a:moveTo>
                  <a:lnTo>
                    <a:pt x="1" y="802"/>
                  </a:lnTo>
                  <a:lnTo>
                    <a:pt x="577" y="802"/>
                  </a:lnTo>
                  <a:lnTo>
                    <a:pt x="577"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0" name="Google Shape;580;p32"/>
            <p:cNvSpPr/>
            <p:nvPr/>
          </p:nvSpPr>
          <p:spPr>
            <a:xfrm>
              <a:off x="2875450" y="849650"/>
              <a:ext cx="766950" cy="766325"/>
            </a:xfrm>
            <a:custGeom>
              <a:rect b="b" l="l" r="r" t="t"/>
              <a:pathLst>
                <a:path extrusionOk="0" h="30653" w="30678">
                  <a:moveTo>
                    <a:pt x="7921" y="8114"/>
                  </a:moveTo>
                  <a:cubicBezTo>
                    <a:pt x="8256" y="8114"/>
                    <a:pt x="8584" y="8261"/>
                    <a:pt x="8798" y="8547"/>
                  </a:cubicBezTo>
                  <a:lnTo>
                    <a:pt x="12307" y="12933"/>
                  </a:lnTo>
                  <a:cubicBezTo>
                    <a:pt x="12582" y="13284"/>
                    <a:pt x="12632" y="13760"/>
                    <a:pt x="12432" y="14136"/>
                  </a:cubicBezTo>
                  <a:cubicBezTo>
                    <a:pt x="12257" y="14537"/>
                    <a:pt x="11856" y="14787"/>
                    <a:pt x="11404" y="14787"/>
                  </a:cubicBezTo>
                  <a:lnTo>
                    <a:pt x="7169" y="14787"/>
                  </a:lnTo>
                  <a:cubicBezTo>
                    <a:pt x="6517" y="14787"/>
                    <a:pt x="6016" y="14286"/>
                    <a:pt x="6016" y="13660"/>
                  </a:cubicBezTo>
                  <a:cubicBezTo>
                    <a:pt x="6016" y="13008"/>
                    <a:pt x="6517" y="12507"/>
                    <a:pt x="7169" y="12507"/>
                  </a:cubicBezTo>
                  <a:lnTo>
                    <a:pt x="9023" y="12507"/>
                  </a:lnTo>
                  <a:lnTo>
                    <a:pt x="7018" y="9975"/>
                  </a:lnTo>
                  <a:cubicBezTo>
                    <a:pt x="6617" y="9474"/>
                    <a:pt x="6693" y="8772"/>
                    <a:pt x="7194" y="8371"/>
                  </a:cubicBezTo>
                  <a:cubicBezTo>
                    <a:pt x="7410" y="8198"/>
                    <a:pt x="7668" y="8114"/>
                    <a:pt x="7921" y="8114"/>
                  </a:cubicBezTo>
                  <a:close/>
                  <a:moveTo>
                    <a:pt x="22740" y="8114"/>
                  </a:moveTo>
                  <a:cubicBezTo>
                    <a:pt x="22991" y="8114"/>
                    <a:pt x="23244" y="8198"/>
                    <a:pt x="23460" y="8371"/>
                  </a:cubicBezTo>
                  <a:cubicBezTo>
                    <a:pt x="23961" y="8772"/>
                    <a:pt x="24036" y="9474"/>
                    <a:pt x="23660" y="9975"/>
                  </a:cubicBezTo>
                  <a:lnTo>
                    <a:pt x="21630" y="12507"/>
                  </a:lnTo>
                  <a:lnTo>
                    <a:pt x="23510" y="12507"/>
                  </a:lnTo>
                  <a:cubicBezTo>
                    <a:pt x="24136" y="12507"/>
                    <a:pt x="24638" y="13008"/>
                    <a:pt x="24638" y="13660"/>
                  </a:cubicBezTo>
                  <a:cubicBezTo>
                    <a:pt x="24638" y="14286"/>
                    <a:pt x="24136" y="14787"/>
                    <a:pt x="23510" y="14787"/>
                  </a:cubicBezTo>
                  <a:lnTo>
                    <a:pt x="19249" y="14787"/>
                  </a:lnTo>
                  <a:cubicBezTo>
                    <a:pt x="18798" y="14787"/>
                    <a:pt x="18397" y="14537"/>
                    <a:pt x="18222" y="14136"/>
                  </a:cubicBezTo>
                  <a:cubicBezTo>
                    <a:pt x="18021" y="13760"/>
                    <a:pt x="18071" y="13284"/>
                    <a:pt x="18347" y="12933"/>
                  </a:cubicBezTo>
                  <a:lnTo>
                    <a:pt x="21856" y="8547"/>
                  </a:lnTo>
                  <a:cubicBezTo>
                    <a:pt x="22084" y="8261"/>
                    <a:pt x="22410" y="8114"/>
                    <a:pt x="22740" y="8114"/>
                  </a:cubicBezTo>
                  <a:close/>
                  <a:moveTo>
                    <a:pt x="24262" y="18672"/>
                  </a:moveTo>
                  <a:cubicBezTo>
                    <a:pt x="24262" y="23334"/>
                    <a:pt x="20277" y="27093"/>
                    <a:pt x="15339" y="27093"/>
                  </a:cubicBezTo>
                  <a:cubicBezTo>
                    <a:pt x="10402" y="27093"/>
                    <a:pt x="6392" y="23334"/>
                    <a:pt x="6392" y="18672"/>
                  </a:cubicBezTo>
                  <a:close/>
                  <a:moveTo>
                    <a:pt x="15339" y="0"/>
                  </a:moveTo>
                  <a:cubicBezTo>
                    <a:pt x="6868" y="0"/>
                    <a:pt x="1" y="6867"/>
                    <a:pt x="1" y="15314"/>
                  </a:cubicBezTo>
                  <a:cubicBezTo>
                    <a:pt x="1" y="23785"/>
                    <a:pt x="6868" y="30652"/>
                    <a:pt x="15339" y="30652"/>
                  </a:cubicBezTo>
                  <a:cubicBezTo>
                    <a:pt x="23811" y="30652"/>
                    <a:pt x="30678" y="23785"/>
                    <a:pt x="30678" y="15314"/>
                  </a:cubicBezTo>
                  <a:cubicBezTo>
                    <a:pt x="30678" y="6867"/>
                    <a:pt x="23811" y="0"/>
                    <a:pt x="15339"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581" name="Google Shape;581;p32"/>
          <p:cNvGrpSpPr/>
          <p:nvPr/>
        </p:nvGrpSpPr>
        <p:grpSpPr>
          <a:xfrm>
            <a:off x="8428031" y="3793035"/>
            <a:ext cx="1622929" cy="1350446"/>
            <a:chOff x="2797775" y="3003800"/>
            <a:chExt cx="921700" cy="766950"/>
          </a:xfrm>
        </p:grpSpPr>
        <p:sp>
          <p:nvSpPr>
            <p:cNvPr id="582" name="Google Shape;582;p32"/>
            <p:cNvSpPr/>
            <p:nvPr/>
          </p:nvSpPr>
          <p:spPr>
            <a:xfrm>
              <a:off x="2846625" y="3003800"/>
              <a:ext cx="766950" cy="766950"/>
            </a:xfrm>
            <a:custGeom>
              <a:rect b="b" l="l" r="r" t="t"/>
              <a:pathLst>
                <a:path extrusionOk="0" h="30678" w="30678">
                  <a:moveTo>
                    <a:pt x="9675" y="8496"/>
                  </a:moveTo>
                  <a:cubicBezTo>
                    <a:pt x="10001" y="8496"/>
                    <a:pt x="10327" y="8647"/>
                    <a:pt x="10527" y="8897"/>
                  </a:cubicBezTo>
                  <a:lnTo>
                    <a:pt x="13510" y="12682"/>
                  </a:lnTo>
                  <a:cubicBezTo>
                    <a:pt x="13886" y="13158"/>
                    <a:pt x="13811" y="13860"/>
                    <a:pt x="13334" y="14236"/>
                  </a:cubicBezTo>
                  <a:cubicBezTo>
                    <a:pt x="13134" y="14386"/>
                    <a:pt x="12883" y="14461"/>
                    <a:pt x="12633" y="14461"/>
                  </a:cubicBezTo>
                  <a:cubicBezTo>
                    <a:pt x="12307" y="14461"/>
                    <a:pt x="12006" y="14311"/>
                    <a:pt x="11780" y="14035"/>
                  </a:cubicBezTo>
                  <a:lnTo>
                    <a:pt x="9675" y="11354"/>
                  </a:lnTo>
                  <a:lnTo>
                    <a:pt x="7545" y="14035"/>
                  </a:lnTo>
                  <a:cubicBezTo>
                    <a:pt x="7324" y="14315"/>
                    <a:pt x="7000" y="14465"/>
                    <a:pt x="6668" y="14465"/>
                  </a:cubicBezTo>
                  <a:cubicBezTo>
                    <a:pt x="6435" y="14465"/>
                    <a:pt x="6198" y="14391"/>
                    <a:pt x="5991" y="14236"/>
                  </a:cubicBezTo>
                  <a:cubicBezTo>
                    <a:pt x="5515" y="13860"/>
                    <a:pt x="5440" y="13158"/>
                    <a:pt x="5816" y="12682"/>
                  </a:cubicBezTo>
                  <a:lnTo>
                    <a:pt x="8798" y="8897"/>
                  </a:lnTo>
                  <a:cubicBezTo>
                    <a:pt x="8999" y="8647"/>
                    <a:pt x="9324" y="8496"/>
                    <a:pt x="9675" y="8496"/>
                  </a:cubicBezTo>
                  <a:close/>
                  <a:moveTo>
                    <a:pt x="21004" y="8496"/>
                  </a:moveTo>
                  <a:cubicBezTo>
                    <a:pt x="21329" y="8496"/>
                    <a:pt x="21655" y="8647"/>
                    <a:pt x="21856" y="8897"/>
                  </a:cubicBezTo>
                  <a:lnTo>
                    <a:pt x="24838" y="12682"/>
                  </a:lnTo>
                  <a:cubicBezTo>
                    <a:pt x="25214" y="13158"/>
                    <a:pt x="25139" y="13860"/>
                    <a:pt x="24663" y="14236"/>
                  </a:cubicBezTo>
                  <a:cubicBezTo>
                    <a:pt x="24462" y="14386"/>
                    <a:pt x="24212" y="14461"/>
                    <a:pt x="23986" y="14461"/>
                  </a:cubicBezTo>
                  <a:cubicBezTo>
                    <a:pt x="23660" y="14461"/>
                    <a:pt x="23334" y="14311"/>
                    <a:pt x="23109" y="14035"/>
                  </a:cubicBezTo>
                  <a:lnTo>
                    <a:pt x="21004" y="11354"/>
                  </a:lnTo>
                  <a:lnTo>
                    <a:pt x="18873" y="14035"/>
                  </a:lnTo>
                  <a:cubicBezTo>
                    <a:pt x="18652" y="14315"/>
                    <a:pt x="18328" y="14465"/>
                    <a:pt x="18001" y="14465"/>
                  </a:cubicBezTo>
                  <a:cubicBezTo>
                    <a:pt x="17772" y="14465"/>
                    <a:pt x="17541" y="14391"/>
                    <a:pt x="17344" y="14236"/>
                  </a:cubicBezTo>
                  <a:cubicBezTo>
                    <a:pt x="16868" y="13860"/>
                    <a:pt x="16768" y="13158"/>
                    <a:pt x="17144" y="12682"/>
                  </a:cubicBezTo>
                  <a:lnTo>
                    <a:pt x="20126" y="8897"/>
                  </a:lnTo>
                  <a:cubicBezTo>
                    <a:pt x="20352" y="8647"/>
                    <a:pt x="20653" y="8496"/>
                    <a:pt x="21004" y="8496"/>
                  </a:cubicBezTo>
                  <a:close/>
                  <a:moveTo>
                    <a:pt x="21781" y="18872"/>
                  </a:moveTo>
                  <a:cubicBezTo>
                    <a:pt x="22633" y="18872"/>
                    <a:pt x="23309" y="19549"/>
                    <a:pt x="23309" y="20401"/>
                  </a:cubicBezTo>
                  <a:cubicBezTo>
                    <a:pt x="23309" y="23760"/>
                    <a:pt x="19801" y="26391"/>
                    <a:pt x="15339" y="26391"/>
                  </a:cubicBezTo>
                  <a:cubicBezTo>
                    <a:pt x="10853" y="26391"/>
                    <a:pt x="7344" y="23760"/>
                    <a:pt x="7344" y="20401"/>
                  </a:cubicBezTo>
                  <a:cubicBezTo>
                    <a:pt x="7344" y="19549"/>
                    <a:pt x="8021" y="18872"/>
                    <a:pt x="8873" y="18872"/>
                  </a:cubicBezTo>
                  <a:cubicBezTo>
                    <a:pt x="9725" y="18872"/>
                    <a:pt x="10402" y="19549"/>
                    <a:pt x="10402" y="20401"/>
                  </a:cubicBezTo>
                  <a:cubicBezTo>
                    <a:pt x="10402" y="21780"/>
                    <a:pt x="12432" y="23334"/>
                    <a:pt x="15339" y="23334"/>
                  </a:cubicBezTo>
                  <a:cubicBezTo>
                    <a:pt x="18222" y="23334"/>
                    <a:pt x="20252" y="21780"/>
                    <a:pt x="20252" y="20401"/>
                  </a:cubicBezTo>
                  <a:cubicBezTo>
                    <a:pt x="20252" y="19549"/>
                    <a:pt x="20928" y="18872"/>
                    <a:pt x="21781" y="18872"/>
                  </a:cubicBezTo>
                  <a:close/>
                  <a:moveTo>
                    <a:pt x="15339" y="0"/>
                  </a:moveTo>
                  <a:cubicBezTo>
                    <a:pt x="6868" y="0"/>
                    <a:pt x="1" y="6867"/>
                    <a:pt x="1" y="15339"/>
                  </a:cubicBezTo>
                  <a:cubicBezTo>
                    <a:pt x="1" y="23810"/>
                    <a:pt x="6868" y="30677"/>
                    <a:pt x="15339" y="30677"/>
                  </a:cubicBezTo>
                  <a:cubicBezTo>
                    <a:pt x="23811" y="30677"/>
                    <a:pt x="30678" y="23810"/>
                    <a:pt x="30678" y="15339"/>
                  </a:cubicBezTo>
                  <a:cubicBezTo>
                    <a:pt x="30678" y="6867"/>
                    <a:pt x="23811" y="0"/>
                    <a:pt x="15339" y="0"/>
                  </a:cubicBezTo>
                  <a:close/>
                </a:path>
              </a:pathLst>
            </a:custGeom>
            <a:solidFill>
              <a:srgbClr val="00CC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3" name="Google Shape;583;p32"/>
            <p:cNvSpPr/>
            <p:nvPr/>
          </p:nvSpPr>
          <p:spPr>
            <a:xfrm>
              <a:off x="2904275" y="3003800"/>
              <a:ext cx="766950" cy="766950"/>
            </a:xfrm>
            <a:custGeom>
              <a:rect b="b" l="l" r="r" t="t"/>
              <a:pathLst>
                <a:path extrusionOk="0" h="30678" w="30678">
                  <a:moveTo>
                    <a:pt x="9650" y="8496"/>
                  </a:moveTo>
                  <a:cubicBezTo>
                    <a:pt x="10001" y="8496"/>
                    <a:pt x="10302" y="8647"/>
                    <a:pt x="10527" y="8897"/>
                  </a:cubicBezTo>
                  <a:lnTo>
                    <a:pt x="13510" y="12682"/>
                  </a:lnTo>
                  <a:cubicBezTo>
                    <a:pt x="13886" y="13158"/>
                    <a:pt x="13785" y="13860"/>
                    <a:pt x="13309" y="14236"/>
                  </a:cubicBezTo>
                  <a:cubicBezTo>
                    <a:pt x="13109" y="14386"/>
                    <a:pt x="12883" y="14461"/>
                    <a:pt x="12632" y="14461"/>
                  </a:cubicBezTo>
                  <a:cubicBezTo>
                    <a:pt x="12307" y="14461"/>
                    <a:pt x="12006" y="14311"/>
                    <a:pt x="11780" y="14035"/>
                  </a:cubicBezTo>
                  <a:lnTo>
                    <a:pt x="9650" y="11354"/>
                  </a:lnTo>
                  <a:lnTo>
                    <a:pt x="7545" y="14035"/>
                  </a:lnTo>
                  <a:cubicBezTo>
                    <a:pt x="7324" y="14315"/>
                    <a:pt x="6991" y="14465"/>
                    <a:pt x="6657" y="14465"/>
                  </a:cubicBezTo>
                  <a:cubicBezTo>
                    <a:pt x="6422" y="14465"/>
                    <a:pt x="6187" y="14391"/>
                    <a:pt x="5991" y="14236"/>
                  </a:cubicBezTo>
                  <a:cubicBezTo>
                    <a:pt x="5515" y="13860"/>
                    <a:pt x="5439" y="13158"/>
                    <a:pt x="5815" y="12682"/>
                  </a:cubicBezTo>
                  <a:lnTo>
                    <a:pt x="8798" y="8897"/>
                  </a:lnTo>
                  <a:cubicBezTo>
                    <a:pt x="8998" y="8647"/>
                    <a:pt x="9324" y="8496"/>
                    <a:pt x="9650" y="8496"/>
                  </a:cubicBezTo>
                  <a:close/>
                  <a:moveTo>
                    <a:pt x="21003" y="8496"/>
                  </a:moveTo>
                  <a:cubicBezTo>
                    <a:pt x="21329" y="8496"/>
                    <a:pt x="21655" y="8647"/>
                    <a:pt x="21855" y="8897"/>
                  </a:cubicBezTo>
                  <a:lnTo>
                    <a:pt x="24838" y="12682"/>
                  </a:lnTo>
                  <a:cubicBezTo>
                    <a:pt x="25214" y="13158"/>
                    <a:pt x="25139" y="13860"/>
                    <a:pt x="24663" y="14236"/>
                  </a:cubicBezTo>
                  <a:cubicBezTo>
                    <a:pt x="24462" y="14386"/>
                    <a:pt x="24211" y="14461"/>
                    <a:pt x="23986" y="14461"/>
                  </a:cubicBezTo>
                  <a:cubicBezTo>
                    <a:pt x="23660" y="14461"/>
                    <a:pt x="23334" y="14311"/>
                    <a:pt x="23109" y="14035"/>
                  </a:cubicBezTo>
                  <a:lnTo>
                    <a:pt x="21003" y="11354"/>
                  </a:lnTo>
                  <a:lnTo>
                    <a:pt x="18873" y="14035"/>
                  </a:lnTo>
                  <a:cubicBezTo>
                    <a:pt x="18652" y="14315"/>
                    <a:pt x="18328" y="14465"/>
                    <a:pt x="18001" y="14465"/>
                  </a:cubicBezTo>
                  <a:cubicBezTo>
                    <a:pt x="17771" y="14465"/>
                    <a:pt x="17541" y="14391"/>
                    <a:pt x="17344" y="14236"/>
                  </a:cubicBezTo>
                  <a:cubicBezTo>
                    <a:pt x="16868" y="13860"/>
                    <a:pt x="16768" y="13158"/>
                    <a:pt x="17144" y="12682"/>
                  </a:cubicBezTo>
                  <a:lnTo>
                    <a:pt x="20126" y="8897"/>
                  </a:lnTo>
                  <a:cubicBezTo>
                    <a:pt x="20352" y="8647"/>
                    <a:pt x="20652" y="8496"/>
                    <a:pt x="21003" y="8496"/>
                  </a:cubicBezTo>
                  <a:close/>
                  <a:moveTo>
                    <a:pt x="21780" y="18872"/>
                  </a:moveTo>
                  <a:cubicBezTo>
                    <a:pt x="22632" y="18872"/>
                    <a:pt x="23309" y="19549"/>
                    <a:pt x="23309" y="20401"/>
                  </a:cubicBezTo>
                  <a:cubicBezTo>
                    <a:pt x="23309" y="23760"/>
                    <a:pt x="19800" y="26391"/>
                    <a:pt x="15339" y="26391"/>
                  </a:cubicBezTo>
                  <a:cubicBezTo>
                    <a:pt x="10853" y="26391"/>
                    <a:pt x="7344" y="23760"/>
                    <a:pt x="7344" y="20401"/>
                  </a:cubicBezTo>
                  <a:cubicBezTo>
                    <a:pt x="7344" y="19549"/>
                    <a:pt x="8021" y="18872"/>
                    <a:pt x="8873" y="18872"/>
                  </a:cubicBezTo>
                  <a:cubicBezTo>
                    <a:pt x="9725" y="18872"/>
                    <a:pt x="10402" y="19549"/>
                    <a:pt x="10402" y="20401"/>
                  </a:cubicBezTo>
                  <a:cubicBezTo>
                    <a:pt x="10402" y="21780"/>
                    <a:pt x="12432" y="23334"/>
                    <a:pt x="15339" y="23334"/>
                  </a:cubicBezTo>
                  <a:cubicBezTo>
                    <a:pt x="18221" y="23334"/>
                    <a:pt x="20251" y="21780"/>
                    <a:pt x="20251" y="20401"/>
                  </a:cubicBezTo>
                  <a:cubicBezTo>
                    <a:pt x="20251" y="19549"/>
                    <a:pt x="20928" y="18872"/>
                    <a:pt x="21780" y="18872"/>
                  </a:cubicBezTo>
                  <a:close/>
                  <a:moveTo>
                    <a:pt x="15339" y="0"/>
                  </a:moveTo>
                  <a:cubicBezTo>
                    <a:pt x="6868" y="0"/>
                    <a:pt x="1" y="6867"/>
                    <a:pt x="1" y="15339"/>
                  </a:cubicBezTo>
                  <a:cubicBezTo>
                    <a:pt x="1" y="23810"/>
                    <a:pt x="6868" y="30677"/>
                    <a:pt x="15339" y="30677"/>
                  </a:cubicBezTo>
                  <a:cubicBezTo>
                    <a:pt x="23810" y="30677"/>
                    <a:pt x="30678" y="23810"/>
                    <a:pt x="30678" y="15339"/>
                  </a:cubicBezTo>
                  <a:cubicBezTo>
                    <a:pt x="30678" y="6867"/>
                    <a:pt x="23810" y="0"/>
                    <a:pt x="15339" y="0"/>
                  </a:cubicBezTo>
                  <a:close/>
                </a:path>
              </a:pathLst>
            </a:custGeom>
            <a:solidFill>
              <a:srgbClr val="FF308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4" name="Google Shape;584;p32"/>
            <p:cNvSpPr/>
            <p:nvPr/>
          </p:nvSpPr>
          <p:spPr>
            <a:xfrm>
              <a:off x="3512675" y="3161050"/>
              <a:ext cx="149150" cy="20075"/>
            </a:xfrm>
            <a:custGeom>
              <a:rect b="b" l="l" r="r" t="t"/>
              <a:pathLst>
                <a:path extrusionOk="0" h="803" w="5966">
                  <a:moveTo>
                    <a:pt x="1" y="1"/>
                  </a:moveTo>
                  <a:lnTo>
                    <a:pt x="1" y="803"/>
                  </a:lnTo>
                  <a:lnTo>
                    <a:pt x="5966" y="803"/>
                  </a:lnTo>
                  <a:lnTo>
                    <a:pt x="5966" y="1"/>
                  </a:lnTo>
                  <a:close/>
                </a:path>
              </a:pathLst>
            </a:custGeom>
            <a:solidFill>
              <a:srgbClr val="FF308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5" name="Google Shape;585;p32"/>
            <p:cNvSpPr/>
            <p:nvPr/>
          </p:nvSpPr>
          <p:spPr>
            <a:xfrm>
              <a:off x="3569700" y="3413575"/>
              <a:ext cx="149775" cy="20075"/>
            </a:xfrm>
            <a:custGeom>
              <a:rect b="b" l="l" r="r" t="t"/>
              <a:pathLst>
                <a:path extrusionOk="0" h="803" w="5991">
                  <a:moveTo>
                    <a:pt x="0" y="0"/>
                  </a:moveTo>
                  <a:lnTo>
                    <a:pt x="0" y="802"/>
                  </a:lnTo>
                  <a:lnTo>
                    <a:pt x="5990" y="802"/>
                  </a:lnTo>
                  <a:lnTo>
                    <a:pt x="5990" y="0"/>
                  </a:lnTo>
                  <a:close/>
                </a:path>
              </a:pathLst>
            </a:custGeom>
            <a:solidFill>
              <a:srgbClr val="FF308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6" name="Google Shape;586;p32"/>
            <p:cNvSpPr/>
            <p:nvPr/>
          </p:nvSpPr>
          <p:spPr>
            <a:xfrm>
              <a:off x="3429350" y="3665450"/>
              <a:ext cx="149775" cy="20075"/>
            </a:xfrm>
            <a:custGeom>
              <a:rect b="b" l="l" r="r" t="t"/>
              <a:pathLst>
                <a:path extrusionOk="0" h="803" w="5991">
                  <a:moveTo>
                    <a:pt x="0" y="0"/>
                  </a:moveTo>
                  <a:lnTo>
                    <a:pt x="0" y="802"/>
                  </a:lnTo>
                  <a:lnTo>
                    <a:pt x="5990" y="802"/>
                  </a:lnTo>
                  <a:lnTo>
                    <a:pt x="5990" y="0"/>
                  </a:lnTo>
                  <a:close/>
                </a:path>
              </a:pathLst>
            </a:custGeom>
            <a:solidFill>
              <a:srgbClr val="FF308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7" name="Google Shape;587;p32"/>
            <p:cNvSpPr/>
            <p:nvPr/>
          </p:nvSpPr>
          <p:spPr>
            <a:xfrm>
              <a:off x="3603525" y="3665450"/>
              <a:ext cx="18200" cy="20075"/>
            </a:xfrm>
            <a:custGeom>
              <a:rect b="b" l="l" r="r" t="t"/>
              <a:pathLst>
                <a:path extrusionOk="0" h="803" w="728">
                  <a:moveTo>
                    <a:pt x="1" y="0"/>
                  </a:moveTo>
                  <a:lnTo>
                    <a:pt x="1" y="802"/>
                  </a:lnTo>
                  <a:lnTo>
                    <a:pt x="728" y="802"/>
                  </a:lnTo>
                  <a:lnTo>
                    <a:pt x="728" y="0"/>
                  </a:lnTo>
                  <a:close/>
                </a:path>
              </a:pathLst>
            </a:custGeom>
            <a:solidFill>
              <a:srgbClr val="FF308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8" name="Google Shape;588;p32"/>
            <p:cNvSpPr/>
            <p:nvPr/>
          </p:nvSpPr>
          <p:spPr>
            <a:xfrm>
              <a:off x="3545250" y="3346525"/>
              <a:ext cx="149150" cy="20075"/>
            </a:xfrm>
            <a:custGeom>
              <a:rect b="b" l="l" r="r" t="t"/>
              <a:pathLst>
                <a:path extrusionOk="0" h="803" w="5966">
                  <a:moveTo>
                    <a:pt x="1" y="1"/>
                  </a:moveTo>
                  <a:lnTo>
                    <a:pt x="1" y="803"/>
                  </a:lnTo>
                  <a:lnTo>
                    <a:pt x="5966" y="803"/>
                  </a:lnTo>
                  <a:lnTo>
                    <a:pt x="5966" y="1"/>
                  </a:lnTo>
                  <a:close/>
                </a:path>
              </a:pathLst>
            </a:custGeom>
            <a:solidFill>
              <a:srgbClr val="FF308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9" name="Google Shape;589;p32"/>
            <p:cNvSpPr/>
            <p:nvPr/>
          </p:nvSpPr>
          <p:spPr>
            <a:xfrm>
              <a:off x="2816550" y="3458675"/>
              <a:ext cx="149150" cy="19450"/>
            </a:xfrm>
            <a:custGeom>
              <a:rect b="b" l="l" r="r" t="t"/>
              <a:pathLst>
                <a:path extrusionOk="0" h="778" w="5966">
                  <a:moveTo>
                    <a:pt x="1" y="1"/>
                  </a:moveTo>
                  <a:lnTo>
                    <a:pt x="1" y="778"/>
                  </a:lnTo>
                  <a:lnTo>
                    <a:pt x="5966" y="778"/>
                  </a:lnTo>
                  <a:lnTo>
                    <a:pt x="5966" y="1"/>
                  </a:lnTo>
                  <a:close/>
                </a:path>
              </a:pathLst>
            </a:custGeom>
            <a:solidFill>
              <a:srgbClr val="00CC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0" name="Google Shape;590;p32"/>
            <p:cNvSpPr/>
            <p:nvPr/>
          </p:nvSpPr>
          <p:spPr>
            <a:xfrm>
              <a:off x="2909300" y="3644150"/>
              <a:ext cx="149150" cy="20075"/>
            </a:xfrm>
            <a:custGeom>
              <a:rect b="b" l="l" r="r" t="t"/>
              <a:pathLst>
                <a:path extrusionOk="0" h="803" w="5966">
                  <a:moveTo>
                    <a:pt x="0" y="0"/>
                  </a:moveTo>
                  <a:lnTo>
                    <a:pt x="0" y="802"/>
                  </a:lnTo>
                  <a:lnTo>
                    <a:pt x="5965" y="802"/>
                  </a:lnTo>
                  <a:lnTo>
                    <a:pt x="5965" y="0"/>
                  </a:lnTo>
                  <a:close/>
                </a:path>
              </a:pathLst>
            </a:custGeom>
            <a:solidFill>
              <a:srgbClr val="00CC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1" name="Google Shape;591;p32"/>
            <p:cNvSpPr/>
            <p:nvPr/>
          </p:nvSpPr>
          <p:spPr>
            <a:xfrm>
              <a:off x="2840375" y="3555800"/>
              <a:ext cx="149150" cy="20075"/>
            </a:xfrm>
            <a:custGeom>
              <a:rect b="b" l="l" r="r" t="t"/>
              <a:pathLst>
                <a:path extrusionOk="0" h="803" w="5966">
                  <a:moveTo>
                    <a:pt x="0" y="0"/>
                  </a:moveTo>
                  <a:lnTo>
                    <a:pt x="0" y="802"/>
                  </a:lnTo>
                  <a:lnTo>
                    <a:pt x="5965" y="802"/>
                  </a:lnTo>
                  <a:lnTo>
                    <a:pt x="5965" y="0"/>
                  </a:lnTo>
                  <a:close/>
                </a:path>
              </a:pathLst>
            </a:custGeom>
            <a:solidFill>
              <a:srgbClr val="00CC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2" name="Google Shape;592;p32"/>
            <p:cNvSpPr/>
            <p:nvPr/>
          </p:nvSpPr>
          <p:spPr>
            <a:xfrm>
              <a:off x="2834725" y="3177350"/>
              <a:ext cx="149150" cy="20075"/>
            </a:xfrm>
            <a:custGeom>
              <a:rect b="b" l="l" r="r" t="t"/>
              <a:pathLst>
                <a:path extrusionOk="0" h="803" w="5966">
                  <a:moveTo>
                    <a:pt x="1" y="1"/>
                  </a:moveTo>
                  <a:lnTo>
                    <a:pt x="1" y="803"/>
                  </a:lnTo>
                  <a:lnTo>
                    <a:pt x="5966" y="803"/>
                  </a:lnTo>
                  <a:lnTo>
                    <a:pt x="5966" y="1"/>
                  </a:lnTo>
                  <a:close/>
                </a:path>
              </a:pathLst>
            </a:custGeom>
            <a:solidFill>
              <a:srgbClr val="00CC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3" name="Google Shape;593;p32"/>
            <p:cNvSpPr/>
            <p:nvPr/>
          </p:nvSpPr>
          <p:spPr>
            <a:xfrm>
              <a:off x="2930600" y="3089625"/>
              <a:ext cx="190500" cy="19450"/>
            </a:xfrm>
            <a:custGeom>
              <a:rect b="b" l="l" r="r" t="t"/>
              <a:pathLst>
                <a:path extrusionOk="0" h="778" w="7620">
                  <a:moveTo>
                    <a:pt x="0" y="1"/>
                  </a:moveTo>
                  <a:lnTo>
                    <a:pt x="0" y="778"/>
                  </a:lnTo>
                  <a:lnTo>
                    <a:pt x="7619" y="778"/>
                  </a:lnTo>
                  <a:lnTo>
                    <a:pt x="7619" y="1"/>
                  </a:lnTo>
                  <a:close/>
                </a:path>
              </a:pathLst>
            </a:custGeom>
            <a:solidFill>
              <a:srgbClr val="00CC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4" name="Google Shape;594;p32"/>
            <p:cNvSpPr/>
            <p:nvPr/>
          </p:nvSpPr>
          <p:spPr>
            <a:xfrm>
              <a:off x="2843500" y="3238750"/>
              <a:ext cx="149150" cy="20075"/>
            </a:xfrm>
            <a:custGeom>
              <a:rect b="b" l="l" r="r" t="t"/>
              <a:pathLst>
                <a:path extrusionOk="0" h="803" w="5966">
                  <a:moveTo>
                    <a:pt x="1" y="1"/>
                  </a:moveTo>
                  <a:lnTo>
                    <a:pt x="1" y="803"/>
                  </a:lnTo>
                  <a:lnTo>
                    <a:pt x="5966" y="803"/>
                  </a:lnTo>
                  <a:lnTo>
                    <a:pt x="5966" y="1"/>
                  </a:lnTo>
                  <a:close/>
                </a:path>
              </a:pathLst>
            </a:custGeom>
            <a:solidFill>
              <a:srgbClr val="00CC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5" name="Google Shape;595;p32"/>
            <p:cNvSpPr/>
            <p:nvPr/>
          </p:nvSpPr>
          <p:spPr>
            <a:xfrm>
              <a:off x="2804025" y="3238750"/>
              <a:ext cx="18200" cy="20075"/>
            </a:xfrm>
            <a:custGeom>
              <a:rect b="b" l="l" r="r" t="t"/>
              <a:pathLst>
                <a:path extrusionOk="0" h="803" w="728">
                  <a:moveTo>
                    <a:pt x="1" y="1"/>
                  </a:moveTo>
                  <a:lnTo>
                    <a:pt x="1" y="803"/>
                  </a:lnTo>
                  <a:lnTo>
                    <a:pt x="728" y="803"/>
                  </a:lnTo>
                  <a:lnTo>
                    <a:pt x="728" y="1"/>
                  </a:lnTo>
                  <a:close/>
                </a:path>
              </a:pathLst>
            </a:custGeom>
            <a:solidFill>
              <a:srgbClr val="00CC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6" name="Google Shape;596;p32"/>
            <p:cNvSpPr/>
            <p:nvPr/>
          </p:nvSpPr>
          <p:spPr>
            <a:xfrm>
              <a:off x="3476975" y="3105300"/>
              <a:ext cx="112800" cy="20075"/>
            </a:xfrm>
            <a:custGeom>
              <a:rect b="b" l="l" r="r" t="t"/>
              <a:pathLst>
                <a:path extrusionOk="0" h="803" w="4512">
                  <a:moveTo>
                    <a:pt x="0" y="0"/>
                  </a:moveTo>
                  <a:lnTo>
                    <a:pt x="0" y="802"/>
                  </a:lnTo>
                  <a:lnTo>
                    <a:pt x="4511" y="802"/>
                  </a:lnTo>
                  <a:lnTo>
                    <a:pt x="4511"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7" name="Google Shape;597;p32"/>
            <p:cNvSpPr/>
            <p:nvPr/>
          </p:nvSpPr>
          <p:spPr>
            <a:xfrm>
              <a:off x="3559050" y="3488125"/>
              <a:ext cx="112800" cy="19450"/>
            </a:xfrm>
            <a:custGeom>
              <a:rect b="b" l="l" r="r" t="t"/>
              <a:pathLst>
                <a:path extrusionOk="0" h="778" w="4512">
                  <a:moveTo>
                    <a:pt x="0" y="1"/>
                  </a:moveTo>
                  <a:lnTo>
                    <a:pt x="0" y="778"/>
                  </a:lnTo>
                  <a:lnTo>
                    <a:pt x="4512" y="778"/>
                  </a:lnTo>
                  <a:lnTo>
                    <a:pt x="4512"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8" name="Google Shape;598;p32"/>
            <p:cNvSpPr/>
            <p:nvPr/>
          </p:nvSpPr>
          <p:spPr>
            <a:xfrm>
              <a:off x="2797775" y="3413575"/>
              <a:ext cx="160425" cy="20075"/>
            </a:xfrm>
            <a:custGeom>
              <a:rect b="b" l="l" r="r" t="t"/>
              <a:pathLst>
                <a:path extrusionOk="0" h="803" w="6417">
                  <a:moveTo>
                    <a:pt x="0" y="0"/>
                  </a:moveTo>
                  <a:lnTo>
                    <a:pt x="0" y="802"/>
                  </a:lnTo>
                  <a:lnTo>
                    <a:pt x="6416" y="802"/>
                  </a:lnTo>
                  <a:lnTo>
                    <a:pt x="6416"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9" name="Google Shape;599;p32"/>
            <p:cNvSpPr/>
            <p:nvPr/>
          </p:nvSpPr>
          <p:spPr>
            <a:xfrm>
              <a:off x="2882350" y="3132875"/>
              <a:ext cx="112800" cy="20075"/>
            </a:xfrm>
            <a:custGeom>
              <a:rect b="b" l="l" r="r" t="t"/>
              <a:pathLst>
                <a:path extrusionOk="0" h="803" w="4512">
                  <a:moveTo>
                    <a:pt x="1" y="0"/>
                  </a:moveTo>
                  <a:lnTo>
                    <a:pt x="1" y="802"/>
                  </a:lnTo>
                  <a:lnTo>
                    <a:pt x="4512" y="802"/>
                  </a:lnTo>
                  <a:lnTo>
                    <a:pt x="4512"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0" name="Google Shape;600;p32"/>
            <p:cNvSpPr/>
            <p:nvPr/>
          </p:nvSpPr>
          <p:spPr>
            <a:xfrm>
              <a:off x="2839750" y="3594025"/>
              <a:ext cx="127850" cy="20075"/>
            </a:xfrm>
            <a:custGeom>
              <a:rect b="b" l="l" r="r" t="t"/>
              <a:pathLst>
                <a:path extrusionOk="0" h="803" w="5114">
                  <a:moveTo>
                    <a:pt x="0" y="0"/>
                  </a:moveTo>
                  <a:lnTo>
                    <a:pt x="0" y="802"/>
                  </a:lnTo>
                  <a:lnTo>
                    <a:pt x="5113" y="802"/>
                  </a:lnTo>
                  <a:lnTo>
                    <a:pt x="5113"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1" name="Google Shape;601;p32"/>
            <p:cNvSpPr/>
            <p:nvPr/>
          </p:nvSpPr>
          <p:spPr>
            <a:xfrm>
              <a:off x="2822200" y="3330850"/>
              <a:ext cx="128475" cy="20075"/>
            </a:xfrm>
            <a:custGeom>
              <a:rect b="b" l="l" r="r" t="t"/>
              <a:pathLst>
                <a:path extrusionOk="0" h="803" w="5139">
                  <a:moveTo>
                    <a:pt x="1" y="1"/>
                  </a:moveTo>
                  <a:lnTo>
                    <a:pt x="1" y="803"/>
                  </a:lnTo>
                  <a:lnTo>
                    <a:pt x="5138" y="803"/>
                  </a:lnTo>
                  <a:lnTo>
                    <a:pt x="5138"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2" name="Google Shape;602;p32"/>
            <p:cNvSpPr/>
            <p:nvPr/>
          </p:nvSpPr>
          <p:spPr>
            <a:xfrm>
              <a:off x="3524575" y="3573975"/>
              <a:ext cx="139750" cy="20075"/>
            </a:xfrm>
            <a:custGeom>
              <a:rect b="b" l="l" r="r" t="t"/>
              <a:pathLst>
                <a:path extrusionOk="0" h="803" w="5590">
                  <a:moveTo>
                    <a:pt x="1" y="0"/>
                  </a:moveTo>
                  <a:lnTo>
                    <a:pt x="1" y="802"/>
                  </a:lnTo>
                  <a:lnTo>
                    <a:pt x="5590" y="802"/>
                  </a:lnTo>
                  <a:lnTo>
                    <a:pt x="5590"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3" name="Google Shape;603;p32"/>
            <p:cNvSpPr/>
            <p:nvPr/>
          </p:nvSpPr>
          <p:spPr>
            <a:xfrm>
              <a:off x="3577225" y="3303300"/>
              <a:ext cx="139750" cy="20075"/>
            </a:xfrm>
            <a:custGeom>
              <a:rect b="b" l="l" r="r" t="t"/>
              <a:pathLst>
                <a:path extrusionOk="0" h="803" w="5590">
                  <a:moveTo>
                    <a:pt x="0" y="0"/>
                  </a:moveTo>
                  <a:lnTo>
                    <a:pt x="0" y="802"/>
                  </a:lnTo>
                  <a:lnTo>
                    <a:pt x="5589" y="802"/>
                  </a:lnTo>
                  <a:lnTo>
                    <a:pt x="5589"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4" name="Google Shape;604;p32"/>
            <p:cNvSpPr/>
            <p:nvPr/>
          </p:nvSpPr>
          <p:spPr>
            <a:xfrm>
              <a:off x="3533975" y="3252550"/>
              <a:ext cx="139750" cy="19450"/>
            </a:xfrm>
            <a:custGeom>
              <a:rect b="b" l="l" r="r" t="t"/>
              <a:pathLst>
                <a:path extrusionOk="0" h="778" w="5590">
                  <a:moveTo>
                    <a:pt x="1" y="0"/>
                  </a:moveTo>
                  <a:lnTo>
                    <a:pt x="1" y="777"/>
                  </a:lnTo>
                  <a:lnTo>
                    <a:pt x="5590" y="777"/>
                  </a:lnTo>
                  <a:lnTo>
                    <a:pt x="5590"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5" name="Google Shape;605;p32"/>
            <p:cNvSpPr/>
            <p:nvPr/>
          </p:nvSpPr>
          <p:spPr>
            <a:xfrm>
              <a:off x="3690625" y="3252550"/>
              <a:ext cx="13800" cy="19450"/>
            </a:xfrm>
            <a:custGeom>
              <a:rect b="b" l="l" r="r" t="t"/>
              <a:pathLst>
                <a:path extrusionOk="0" h="778" w="552">
                  <a:moveTo>
                    <a:pt x="1" y="0"/>
                  </a:moveTo>
                  <a:lnTo>
                    <a:pt x="1" y="777"/>
                  </a:lnTo>
                  <a:lnTo>
                    <a:pt x="552" y="777"/>
                  </a:lnTo>
                  <a:lnTo>
                    <a:pt x="552"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6" name="Google Shape;606;p32"/>
            <p:cNvSpPr/>
            <p:nvPr/>
          </p:nvSpPr>
          <p:spPr>
            <a:xfrm>
              <a:off x="2812800" y="3594025"/>
              <a:ext cx="14450" cy="20075"/>
            </a:xfrm>
            <a:custGeom>
              <a:rect b="b" l="l" r="r" t="t"/>
              <a:pathLst>
                <a:path extrusionOk="0" h="803" w="578">
                  <a:moveTo>
                    <a:pt x="1" y="0"/>
                  </a:moveTo>
                  <a:lnTo>
                    <a:pt x="1" y="802"/>
                  </a:lnTo>
                  <a:lnTo>
                    <a:pt x="577" y="802"/>
                  </a:lnTo>
                  <a:lnTo>
                    <a:pt x="577"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7" name="Google Shape;607;p32"/>
            <p:cNvSpPr/>
            <p:nvPr/>
          </p:nvSpPr>
          <p:spPr>
            <a:xfrm>
              <a:off x="2875450" y="3003800"/>
              <a:ext cx="766950" cy="766950"/>
            </a:xfrm>
            <a:custGeom>
              <a:rect b="b" l="l" r="r" t="t"/>
              <a:pathLst>
                <a:path extrusionOk="0" h="30678" w="30678">
                  <a:moveTo>
                    <a:pt x="9650" y="8496"/>
                  </a:moveTo>
                  <a:cubicBezTo>
                    <a:pt x="10001" y="8496"/>
                    <a:pt x="10327" y="8647"/>
                    <a:pt x="10527" y="8897"/>
                  </a:cubicBezTo>
                  <a:lnTo>
                    <a:pt x="13510" y="12682"/>
                  </a:lnTo>
                  <a:cubicBezTo>
                    <a:pt x="13886" y="13158"/>
                    <a:pt x="13810" y="13860"/>
                    <a:pt x="13334" y="14236"/>
                  </a:cubicBezTo>
                  <a:cubicBezTo>
                    <a:pt x="13109" y="14386"/>
                    <a:pt x="12883" y="14461"/>
                    <a:pt x="12632" y="14461"/>
                  </a:cubicBezTo>
                  <a:cubicBezTo>
                    <a:pt x="12307" y="14461"/>
                    <a:pt x="12006" y="14311"/>
                    <a:pt x="11780" y="14035"/>
                  </a:cubicBezTo>
                  <a:lnTo>
                    <a:pt x="9650" y="11354"/>
                  </a:lnTo>
                  <a:lnTo>
                    <a:pt x="7545" y="14035"/>
                  </a:lnTo>
                  <a:cubicBezTo>
                    <a:pt x="7324" y="14315"/>
                    <a:pt x="6991" y="14465"/>
                    <a:pt x="6657" y="14465"/>
                  </a:cubicBezTo>
                  <a:cubicBezTo>
                    <a:pt x="6422" y="14465"/>
                    <a:pt x="6187" y="14391"/>
                    <a:pt x="5991" y="14236"/>
                  </a:cubicBezTo>
                  <a:cubicBezTo>
                    <a:pt x="5515" y="13860"/>
                    <a:pt x="5439" y="13158"/>
                    <a:pt x="5815" y="12682"/>
                  </a:cubicBezTo>
                  <a:lnTo>
                    <a:pt x="8798" y="8897"/>
                  </a:lnTo>
                  <a:cubicBezTo>
                    <a:pt x="8998" y="8647"/>
                    <a:pt x="9324" y="8496"/>
                    <a:pt x="9650" y="8496"/>
                  </a:cubicBezTo>
                  <a:close/>
                  <a:moveTo>
                    <a:pt x="21003" y="8496"/>
                  </a:moveTo>
                  <a:cubicBezTo>
                    <a:pt x="21329" y="8496"/>
                    <a:pt x="21655" y="8647"/>
                    <a:pt x="21856" y="8897"/>
                  </a:cubicBezTo>
                  <a:lnTo>
                    <a:pt x="24838" y="12682"/>
                  </a:lnTo>
                  <a:cubicBezTo>
                    <a:pt x="25214" y="13158"/>
                    <a:pt x="25139" y="13860"/>
                    <a:pt x="24663" y="14236"/>
                  </a:cubicBezTo>
                  <a:cubicBezTo>
                    <a:pt x="24462" y="14386"/>
                    <a:pt x="24212" y="14461"/>
                    <a:pt x="23986" y="14461"/>
                  </a:cubicBezTo>
                  <a:cubicBezTo>
                    <a:pt x="23660" y="14461"/>
                    <a:pt x="23334" y="14311"/>
                    <a:pt x="23109" y="14035"/>
                  </a:cubicBezTo>
                  <a:lnTo>
                    <a:pt x="21003" y="11354"/>
                  </a:lnTo>
                  <a:lnTo>
                    <a:pt x="18873" y="14035"/>
                  </a:lnTo>
                  <a:cubicBezTo>
                    <a:pt x="18652" y="14315"/>
                    <a:pt x="18328" y="14465"/>
                    <a:pt x="18001" y="14465"/>
                  </a:cubicBezTo>
                  <a:cubicBezTo>
                    <a:pt x="17771" y="14465"/>
                    <a:pt x="17541" y="14391"/>
                    <a:pt x="17344" y="14236"/>
                  </a:cubicBezTo>
                  <a:cubicBezTo>
                    <a:pt x="16868" y="13860"/>
                    <a:pt x="16768" y="13158"/>
                    <a:pt x="17144" y="12682"/>
                  </a:cubicBezTo>
                  <a:lnTo>
                    <a:pt x="20126" y="8897"/>
                  </a:lnTo>
                  <a:cubicBezTo>
                    <a:pt x="20352" y="8647"/>
                    <a:pt x="20653" y="8496"/>
                    <a:pt x="21003" y="8496"/>
                  </a:cubicBezTo>
                  <a:close/>
                  <a:moveTo>
                    <a:pt x="21780" y="18872"/>
                  </a:moveTo>
                  <a:cubicBezTo>
                    <a:pt x="22633" y="18872"/>
                    <a:pt x="23309" y="19549"/>
                    <a:pt x="23309" y="20401"/>
                  </a:cubicBezTo>
                  <a:cubicBezTo>
                    <a:pt x="23309" y="23760"/>
                    <a:pt x="19800" y="26391"/>
                    <a:pt x="15339" y="26391"/>
                  </a:cubicBezTo>
                  <a:cubicBezTo>
                    <a:pt x="10853" y="26391"/>
                    <a:pt x="7344" y="23760"/>
                    <a:pt x="7344" y="20401"/>
                  </a:cubicBezTo>
                  <a:cubicBezTo>
                    <a:pt x="7344" y="19549"/>
                    <a:pt x="8021" y="18872"/>
                    <a:pt x="8873" y="18872"/>
                  </a:cubicBezTo>
                  <a:cubicBezTo>
                    <a:pt x="9725" y="18872"/>
                    <a:pt x="10402" y="19549"/>
                    <a:pt x="10402" y="20401"/>
                  </a:cubicBezTo>
                  <a:cubicBezTo>
                    <a:pt x="10402" y="21780"/>
                    <a:pt x="12432" y="23334"/>
                    <a:pt x="15339" y="23334"/>
                  </a:cubicBezTo>
                  <a:cubicBezTo>
                    <a:pt x="18222" y="23334"/>
                    <a:pt x="20252" y="21780"/>
                    <a:pt x="20252" y="20401"/>
                  </a:cubicBezTo>
                  <a:cubicBezTo>
                    <a:pt x="20252" y="19549"/>
                    <a:pt x="20928" y="18872"/>
                    <a:pt x="21780" y="18872"/>
                  </a:cubicBezTo>
                  <a:close/>
                  <a:moveTo>
                    <a:pt x="15339" y="0"/>
                  </a:moveTo>
                  <a:cubicBezTo>
                    <a:pt x="6868" y="0"/>
                    <a:pt x="1" y="6867"/>
                    <a:pt x="1" y="15339"/>
                  </a:cubicBezTo>
                  <a:cubicBezTo>
                    <a:pt x="1" y="23810"/>
                    <a:pt x="6868" y="30677"/>
                    <a:pt x="15339" y="30677"/>
                  </a:cubicBezTo>
                  <a:cubicBezTo>
                    <a:pt x="23811" y="30677"/>
                    <a:pt x="30678" y="23810"/>
                    <a:pt x="30678" y="15339"/>
                  </a:cubicBezTo>
                  <a:cubicBezTo>
                    <a:pt x="30678" y="6867"/>
                    <a:pt x="23811" y="0"/>
                    <a:pt x="15339"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608" name="Google Shape;608;p32"/>
          <p:cNvGrpSpPr/>
          <p:nvPr/>
        </p:nvGrpSpPr>
        <p:grpSpPr>
          <a:xfrm>
            <a:off x="8428020" y="1896521"/>
            <a:ext cx="1622929" cy="1350446"/>
            <a:chOff x="2797775" y="1926725"/>
            <a:chExt cx="921700" cy="766950"/>
          </a:xfrm>
        </p:grpSpPr>
        <p:sp>
          <p:nvSpPr>
            <p:cNvPr id="609" name="Google Shape;609;p32"/>
            <p:cNvSpPr/>
            <p:nvPr/>
          </p:nvSpPr>
          <p:spPr>
            <a:xfrm>
              <a:off x="2846625" y="1926725"/>
              <a:ext cx="766950" cy="766950"/>
            </a:xfrm>
            <a:custGeom>
              <a:rect b="b" l="l" r="r" t="t"/>
              <a:pathLst>
                <a:path extrusionOk="0" h="30678" w="30678">
                  <a:moveTo>
                    <a:pt x="9575" y="7494"/>
                  </a:moveTo>
                  <a:cubicBezTo>
                    <a:pt x="11004" y="7494"/>
                    <a:pt x="12156" y="9223"/>
                    <a:pt x="12156" y="11379"/>
                  </a:cubicBezTo>
                  <a:cubicBezTo>
                    <a:pt x="12156" y="13534"/>
                    <a:pt x="11004" y="15263"/>
                    <a:pt x="9575" y="15263"/>
                  </a:cubicBezTo>
                  <a:cubicBezTo>
                    <a:pt x="8171" y="15263"/>
                    <a:pt x="7019" y="13534"/>
                    <a:pt x="7019" y="11379"/>
                  </a:cubicBezTo>
                  <a:cubicBezTo>
                    <a:pt x="7019" y="9223"/>
                    <a:pt x="8171" y="7494"/>
                    <a:pt x="9575" y="7494"/>
                  </a:cubicBezTo>
                  <a:close/>
                  <a:moveTo>
                    <a:pt x="21079" y="7494"/>
                  </a:moveTo>
                  <a:cubicBezTo>
                    <a:pt x="22507" y="7494"/>
                    <a:pt x="23660" y="9223"/>
                    <a:pt x="23660" y="11379"/>
                  </a:cubicBezTo>
                  <a:cubicBezTo>
                    <a:pt x="23660" y="13534"/>
                    <a:pt x="22507" y="15263"/>
                    <a:pt x="21079" y="15263"/>
                  </a:cubicBezTo>
                  <a:cubicBezTo>
                    <a:pt x="19650" y="15263"/>
                    <a:pt x="18497" y="13534"/>
                    <a:pt x="18497" y="11379"/>
                  </a:cubicBezTo>
                  <a:cubicBezTo>
                    <a:pt x="18497" y="9223"/>
                    <a:pt x="19650" y="7494"/>
                    <a:pt x="21079" y="7494"/>
                  </a:cubicBezTo>
                  <a:close/>
                  <a:moveTo>
                    <a:pt x="21655" y="20451"/>
                  </a:moveTo>
                  <a:cubicBezTo>
                    <a:pt x="22482" y="20451"/>
                    <a:pt x="23134" y="21103"/>
                    <a:pt x="23134" y="21930"/>
                  </a:cubicBezTo>
                  <a:cubicBezTo>
                    <a:pt x="23134" y="22732"/>
                    <a:pt x="22482" y="23409"/>
                    <a:pt x="21655" y="23409"/>
                  </a:cubicBezTo>
                  <a:lnTo>
                    <a:pt x="8999" y="23409"/>
                  </a:lnTo>
                  <a:cubicBezTo>
                    <a:pt x="8196" y="23409"/>
                    <a:pt x="7520" y="22732"/>
                    <a:pt x="7520" y="21930"/>
                  </a:cubicBezTo>
                  <a:cubicBezTo>
                    <a:pt x="7520" y="21103"/>
                    <a:pt x="8196" y="20451"/>
                    <a:pt x="8999" y="20451"/>
                  </a:cubicBezTo>
                  <a:close/>
                  <a:moveTo>
                    <a:pt x="15339" y="0"/>
                  </a:moveTo>
                  <a:cubicBezTo>
                    <a:pt x="6868" y="0"/>
                    <a:pt x="1" y="6867"/>
                    <a:pt x="1" y="15339"/>
                  </a:cubicBezTo>
                  <a:cubicBezTo>
                    <a:pt x="1" y="23810"/>
                    <a:pt x="6868" y="30677"/>
                    <a:pt x="15339" y="30677"/>
                  </a:cubicBezTo>
                  <a:cubicBezTo>
                    <a:pt x="23811" y="30677"/>
                    <a:pt x="30678" y="23810"/>
                    <a:pt x="30678" y="15339"/>
                  </a:cubicBezTo>
                  <a:cubicBezTo>
                    <a:pt x="30678" y="6867"/>
                    <a:pt x="23811" y="0"/>
                    <a:pt x="15339" y="0"/>
                  </a:cubicBezTo>
                  <a:close/>
                </a:path>
              </a:pathLst>
            </a:custGeom>
            <a:solidFill>
              <a:srgbClr val="00CC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0" name="Google Shape;610;p32"/>
            <p:cNvSpPr/>
            <p:nvPr/>
          </p:nvSpPr>
          <p:spPr>
            <a:xfrm>
              <a:off x="2904275" y="1926725"/>
              <a:ext cx="766950" cy="766950"/>
            </a:xfrm>
            <a:custGeom>
              <a:rect b="b" l="l" r="r" t="t"/>
              <a:pathLst>
                <a:path extrusionOk="0" h="30678" w="30678">
                  <a:moveTo>
                    <a:pt x="9575" y="7494"/>
                  </a:moveTo>
                  <a:cubicBezTo>
                    <a:pt x="11003" y="7494"/>
                    <a:pt x="12156" y="9223"/>
                    <a:pt x="12156" y="11379"/>
                  </a:cubicBezTo>
                  <a:cubicBezTo>
                    <a:pt x="12156" y="13534"/>
                    <a:pt x="11003" y="15263"/>
                    <a:pt x="9575" y="15263"/>
                  </a:cubicBezTo>
                  <a:cubicBezTo>
                    <a:pt x="8146" y="15263"/>
                    <a:pt x="6993" y="13534"/>
                    <a:pt x="6993" y="11379"/>
                  </a:cubicBezTo>
                  <a:cubicBezTo>
                    <a:pt x="6993" y="9223"/>
                    <a:pt x="8146" y="7494"/>
                    <a:pt x="9575" y="7494"/>
                  </a:cubicBezTo>
                  <a:close/>
                  <a:moveTo>
                    <a:pt x="21079" y="7494"/>
                  </a:moveTo>
                  <a:cubicBezTo>
                    <a:pt x="22507" y="7494"/>
                    <a:pt x="23660" y="9223"/>
                    <a:pt x="23660" y="11379"/>
                  </a:cubicBezTo>
                  <a:cubicBezTo>
                    <a:pt x="23660" y="13534"/>
                    <a:pt x="22507" y="15263"/>
                    <a:pt x="21079" y="15263"/>
                  </a:cubicBezTo>
                  <a:cubicBezTo>
                    <a:pt x="19650" y="15263"/>
                    <a:pt x="18497" y="13534"/>
                    <a:pt x="18497" y="11379"/>
                  </a:cubicBezTo>
                  <a:cubicBezTo>
                    <a:pt x="18497" y="9223"/>
                    <a:pt x="19650" y="7494"/>
                    <a:pt x="21079" y="7494"/>
                  </a:cubicBezTo>
                  <a:close/>
                  <a:moveTo>
                    <a:pt x="21655" y="20451"/>
                  </a:moveTo>
                  <a:cubicBezTo>
                    <a:pt x="22482" y="20451"/>
                    <a:pt x="23134" y="21103"/>
                    <a:pt x="23134" y="21930"/>
                  </a:cubicBezTo>
                  <a:cubicBezTo>
                    <a:pt x="23134" y="22732"/>
                    <a:pt x="22482" y="23409"/>
                    <a:pt x="21655" y="23409"/>
                  </a:cubicBezTo>
                  <a:lnTo>
                    <a:pt x="8998" y="23409"/>
                  </a:lnTo>
                  <a:cubicBezTo>
                    <a:pt x="8171" y="23409"/>
                    <a:pt x="7520" y="22732"/>
                    <a:pt x="7520" y="21930"/>
                  </a:cubicBezTo>
                  <a:cubicBezTo>
                    <a:pt x="7520" y="21103"/>
                    <a:pt x="8171" y="20451"/>
                    <a:pt x="8998" y="20451"/>
                  </a:cubicBezTo>
                  <a:close/>
                  <a:moveTo>
                    <a:pt x="15339" y="0"/>
                  </a:moveTo>
                  <a:cubicBezTo>
                    <a:pt x="6868" y="0"/>
                    <a:pt x="1" y="6867"/>
                    <a:pt x="1" y="15339"/>
                  </a:cubicBezTo>
                  <a:cubicBezTo>
                    <a:pt x="1" y="23810"/>
                    <a:pt x="6868" y="30677"/>
                    <a:pt x="15339" y="30677"/>
                  </a:cubicBezTo>
                  <a:cubicBezTo>
                    <a:pt x="23810" y="30677"/>
                    <a:pt x="30678" y="23810"/>
                    <a:pt x="30678" y="15339"/>
                  </a:cubicBezTo>
                  <a:cubicBezTo>
                    <a:pt x="30678" y="6867"/>
                    <a:pt x="23810" y="0"/>
                    <a:pt x="15339" y="0"/>
                  </a:cubicBezTo>
                  <a:close/>
                </a:path>
              </a:pathLst>
            </a:custGeom>
            <a:solidFill>
              <a:srgbClr val="FF308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1" name="Google Shape;611;p32"/>
            <p:cNvSpPr/>
            <p:nvPr/>
          </p:nvSpPr>
          <p:spPr>
            <a:xfrm>
              <a:off x="3512675" y="2083975"/>
              <a:ext cx="149150" cy="19450"/>
            </a:xfrm>
            <a:custGeom>
              <a:rect b="b" l="l" r="r" t="t"/>
              <a:pathLst>
                <a:path extrusionOk="0" h="778" w="5966">
                  <a:moveTo>
                    <a:pt x="1" y="1"/>
                  </a:moveTo>
                  <a:lnTo>
                    <a:pt x="1" y="778"/>
                  </a:lnTo>
                  <a:lnTo>
                    <a:pt x="5966" y="778"/>
                  </a:lnTo>
                  <a:lnTo>
                    <a:pt x="5966" y="1"/>
                  </a:lnTo>
                  <a:close/>
                </a:path>
              </a:pathLst>
            </a:custGeom>
            <a:solidFill>
              <a:srgbClr val="FF308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2" name="Google Shape;612;p32"/>
            <p:cNvSpPr/>
            <p:nvPr/>
          </p:nvSpPr>
          <p:spPr>
            <a:xfrm>
              <a:off x="3569700" y="2335875"/>
              <a:ext cx="149775" cy="20075"/>
            </a:xfrm>
            <a:custGeom>
              <a:rect b="b" l="l" r="r" t="t"/>
              <a:pathLst>
                <a:path extrusionOk="0" h="803" w="5991">
                  <a:moveTo>
                    <a:pt x="0" y="0"/>
                  </a:moveTo>
                  <a:lnTo>
                    <a:pt x="0" y="802"/>
                  </a:lnTo>
                  <a:lnTo>
                    <a:pt x="5990" y="802"/>
                  </a:lnTo>
                  <a:lnTo>
                    <a:pt x="5990" y="0"/>
                  </a:lnTo>
                  <a:close/>
                </a:path>
              </a:pathLst>
            </a:custGeom>
            <a:solidFill>
              <a:srgbClr val="FF308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3" name="Google Shape;613;p32"/>
            <p:cNvSpPr/>
            <p:nvPr/>
          </p:nvSpPr>
          <p:spPr>
            <a:xfrm>
              <a:off x="3429350" y="2588375"/>
              <a:ext cx="149775" cy="20075"/>
            </a:xfrm>
            <a:custGeom>
              <a:rect b="b" l="l" r="r" t="t"/>
              <a:pathLst>
                <a:path extrusionOk="0" h="803" w="5991">
                  <a:moveTo>
                    <a:pt x="0" y="1"/>
                  </a:moveTo>
                  <a:lnTo>
                    <a:pt x="0" y="803"/>
                  </a:lnTo>
                  <a:lnTo>
                    <a:pt x="5990" y="803"/>
                  </a:lnTo>
                  <a:lnTo>
                    <a:pt x="5990" y="1"/>
                  </a:lnTo>
                  <a:close/>
                </a:path>
              </a:pathLst>
            </a:custGeom>
            <a:solidFill>
              <a:srgbClr val="FF308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4" name="Google Shape;614;p32"/>
            <p:cNvSpPr/>
            <p:nvPr/>
          </p:nvSpPr>
          <p:spPr>
            <a:xfrm>
              <a:off x="3603525" y="2588375"/>
              <a:ext cx="18200" cy="20075"/>
            </a:xfrm>
            <a:custGeom>
              <a:rect b="b" l="l" r="r" t="t"/>
              <a:pathLst>
                <a:path extrusionOk="0" h="803" w="728">
                  <a:moveTo>
                    <a:pt x="1" y="1"/>
                  </a:moveTo>
                  <a:lnTo>
                    <a:pt x="1" y="803"/>
                  </a:lnTo>
                  <a:lnTo>
                    <a:pt x="728" y="803"/>
                  </a:lnTo>
                  <a:lnTo>
                    <a:pt x="728" y="1"/>
                  </a:lnTo>
                  <a:close/>
                </a:path>
              </a:pathLst>
            </a:custGeom>
            <a:solidFill>
              <a:srgbClr val="FF308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5" name="Google Shape;615;p32"/>
            <p:cNvSpPr/>
            <p:nvPr/>
          </p:nvSpPr>
          <p:spPr>
            <a:xfrm>
              <a:off x="3545250" y="2269450"/>
              <a:ext cx="149150" cy="20075"/>
            </a:xfrm>
            <a:custGeom>
              <a:rect b="b" l="l" r="r" t="t"/>
              <a:pathLst>
                <a:path extrusionOk="0" h="803" w="5966">
                  <a:moveTo>
                    <a:pt x="1" y="1"/>
                  </a:moveTo>
                  <a:lnTo>
                    <a:pt x="1" y="803"/>
                  </a:lnTo>
                  <a:lnTo>
                    <a:pt x="5966" y="803"/>
                  </a:lnTo>
                  <a:lnTo>
                    <a:pt x="5966" y="1"/>
                  </a:lnTo>
                  <a:close/>
                </a:path>
              </a:pathLst>
            </a:custGeom>
            <a:solidFill>
              <a:srgbClr val="FF308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6" name="Google Shape;616;p32"/>
            <p:cNvSpPr/>
            <p:nvPr/>
          </p:nvSpPr>
          <p:spPr>
            <a:xfrm>
              <a:off x="2816550" y="2380975"/>
              <a:ext cx="149150" cy="20075"/>
            </a:xfrm>
            <a:custGeom>
              <a:rect b="b" l="l" r="r" t="t"/>
              <a:pathLst>
                <a:path extrusionOk="0" h="803" w="5966">
                  <a:moveTo>
                    <a:pt x="1" y="1"/>
                  </a:moveTo>
                  <a:lnTo>
                    <a:pt x="1" y="803"/>
                  </a:lnTo>
                  <a:lnTo>
                    <a:pt x="5966" y="803"/>
                  </a:lnTo>
                  <a:lnTo>
                    <a:pt x="5966" y="1"/>
                  </a:lnTo>
                  <a:close/>
                </a:path>
              </a:pathLst>
            </a:custGeom>
            <a:solidFill>
              <a:srgbClr val="00CC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7" name="Google Shape;617;p32"/>
            <p:cNvSpPr/>
            <p:nvPr/>
          </p:nvSpPr>
          <p:spPr>
            <a:xfrm>
              <a:off x="2909300" y="2567075"/>
              <a:ext cx="149150" cy="20075"/>
            </a:xfrm>
            <a:custGeom>
              <a:rect b="b" l="l" r="r" t="t"/>
              <a:pathLst>
                <a:path extrusionOk="0" h="803" w="5966">
                  <a:moveTo>
                    <a:pt x="0" y="0"/>
                  </a:moveTo>
                  <a:lnTo>
                    <a:pt x="0" y="802"/>
                  </a:lnTo>
                  <a:lnTo>
                    <a:pt x="5965" y="802"/>
                  </a:lnTo>
                  <a:lnTo>
                    <a:pt x="5965" y="0"/>
                  </a:lnTo>
                  <a:close/>
                </a:path>
              </a:pathLst>
            </a:custGeom>
            <a:solidFill>
              <a:srgbClr val="00CC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8" name="Google Shape;618;p32"/>
            <p:cNvSpPr/>
            <p:nvPr/>
          </p:nvSpPr>
          <p:spPr>
            <a:xfrm>
              <a:off x="2840375" y="2478725"/>
              <a:ext cx="149150" cy="19450"/>
            </a:xfrm>
            <a:custGeom>
              <a:rect b="b" l="l" r="r" t="t"/>
              <a:pathLst>
                <a:path extrusionOk="0" h="778" w="5966">
                  <a:moveTo>
                    <a:pt x="0" y="1"/>
                  </a:moveTo>
                  <a:lnTo>
                    <a:pt x="0" y="777"/>
                  </a:lnTo>
                  <a:lnTo>
                    <a:pt x="5965" y="777"/>
                  </a:lnTo>
                  <a:lnTo>
                    <a:pt x="5965" y="1"/>
                  </a:lnTo>
                  <a:close/>
                </a:path>
              </a:pathLst>
            </a:custGeom>
            <a:solidFill>
              <a:srgbClr val="00CC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9" name="Google Shape;619;p32"/>
            <p:cNvSpPr/>
            <p:nvPr/>
          </p:nvSpPr>
          <p:spPr>
            <a:xfrm>
              <a:off x="2834725" y="2100275"/>
              <a:ext cx="149150" cy="19450"/>
            </a:xfrm>
            <a:custGeom>
              <a:rect b="b" l="l" r="r" t="t"/>
              <a:pathLst>
                <a:path extrusionOk="0" h="778" w="5966">
                  <a:moveTo>
                    <a:pt x="1" y="1"/>
                  </a:moveTo>
                  <a:lnTo>
                    <a:pt x="1" y="778"/>
                  </a:lnTo>
                  <a:lnTo>
                    <a:pt x="5966" y="778"/>
                  </a:lnTo>
                  <a:lnTo>
                    <a:pt x="5966" y="1"/>
                  </a:lnTo>
                  <a:close/>
                </a:path>
              </a:pathLst>
            </a:custGeom>
            <a:solidFill>
              <a:srgbClr val="00CC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0" name="Google Shape;620;p32"/>
            <p:cNvSpPr/>
            <p:nvPr/>
          </p:nvSpPr>
          <p:spPr>
            <a:xfrm>
              <a:off x="2930600" y="2011925"/>
              <a:ext cx="190500" cy="20075"/>
            </a:xfrm>
            <a:custGeom>
              <a:rect b="b" l="l" r="r" t="t"/>
              <a:pathLst>
                <a:path extrusionOk="0" h="803" w="7620">
                  <a:moveTo>
                    <a:pt x="0" y="1"/>
                  </a:moveTo>
                  <a:lnTo>
                    <a:pt x="0" y="803"/>
                  </a:lnTo>
                  <a:lnTo>
                    <a:pt x="7619" y="803"/>
                  </a:lnTo>
                  <a:lnTo>
                    <a:pt x="7619" y="1"/>
                  </a:lnTo>
                  <a:close/>
                </a:path>
              </a:pathLst>
            </a:custGeom>
            <a:solidFill>
              <a:srgbClr val="00CC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1" name="Google Shape;621;p32"/>
            <p:cNvSpPr/>
            <p:nvPr/>
          </p:nvSpPr>
          <p:spPr>
            <a:xfrm>
              <a:off x="2843500" y="2161050"/>
              <a:ext cx="149150" cy="20075"/>
            </a:xfrm>
            <a:custGeom>
              <a:rect b="b" l="l" r="r" t="t"/>
              <a:pathLst>
                <a:path extrusionOk="0" h="803" w="5966">
                  <a:moveTo>
                    <a:pt x="1" y="1"/>
                  </a:moveTo>
                  <a:lnTo>
                    <a:pt x="1" y="803"/>
                  </a:lnTo>
                  <a:lnTo>
                    <a:pt x="5966" y="803"/>
                  </a:lnTo>
                  <a:lnTo>
                    <a:pt x="5966" y="1"/>
                  </a:lnTo>
                  <a:close/>
                </a:path>
              </a:pathLst>
            </a:custGeom>
            <a:solidFill>
              <a:srgbClr val="00CC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2" name="Google Shape;622;p32"/>
            <p:cNvSpPr/>
            <p:nvPr/>
          </p:nvSpPr>
          <p:spPr>
            <a:xfrm>
              <a:off x="2804025" y="2161050"/>
              <a:ext cx="18200" cy="20075"/>
            </a:xfrm>
            <a:custGeom>
              <a:rect b="b" l="l" r="r" t="t"/>
              <a:pathLst>
                <a:path extrusionOk="0" h="803" w="728">
                  <a:moveTo>
                    <a:pt x="1" y="1"/>
                  </a:moveTo>
                  <a:lnTo>
                    <a:pt x="1" y="803"/>
                  </a:lnTo>
                  <a:lnTo>
                    <a:pt x="728" y="803"/>
                  </a:lnTo>
                  <a:lnTo>
                    <a:pt x="728" y="1"/>
                  </a:lnTo>
                  <a:close/>
                </a:path>
              </a:pathLst>
            </a:custGeom>
            <a:solidFill>
              <a:srgbClr val="00CC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3" name="Google Shape;623;p32"/>
            <p:cNvSpPr/>
            <p:nvPr/>
          </p:nvSpPr>
          <p:spPr>
            <a:xfrm>
              <a:off x="3476975" y="2028225"/>
              <a:ext cx="112800" cy="20075"/>
            </a:xfrm>
            <a:custGeom>
              <a:rect b="b" l="l" r="r" t="t"/>
              <a:pathLst>
                <a:path extrusionOk="0" h="803" w="4512">
                  <a:moveTo>
                    <a:pt x="0" y="0"/>
                  </a:moveTo>
                  <a:lnTo>
                    <a:pt x="0" y="802"/>
                  </a:lnTo>
                  <a:lnTo>
                    <a:pt x="4511" y="802"/>
                  </a:lnTo>
                  <a:lnTo>
                    <a:pt x="4511"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4" name="Google Shape;624;p32"/>
            <p:cNvSpPr/>
            <p:nvPr/>
          </p:nvSpPr>
          <p:spPr>
            <a:xfrm>
              <a:off x="3559050" y="2410425"/>
              <a:ext cx="112800" cy="20075"/>
            </a:xfrm>
            <a:custGeom>
              <a:rect b="b" l="l" r="r" t="t"/>
              <a:pathLst>
                <a:path extrusionOk="0" h="803" w="4512">
                  <a:moveTo>
                    <a:pt x="0" y="1"/>
                  </a:moveTo>
                  <a:lnTo>
                    <a:pt x="0" y="803"/>
                  </a:lnTo>
                  <a:lnTo>
                    <a:pt x="4512" y="803"/>
                  </a:lnTo>
                  <a:lnTo>
                    <a:pt x="4512"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5" name="Google Shape;625;p32"/>
            <p:cNvSpPr/>
            <p:nvPr/>
          </p:nvSpPr>
          <p:spPr>
            <a:xfrm>
              <a:off x="2797775" y="2335875"/>
              <a:ext cx="160425" cy="20075"/>
            </a:xfrm>
            <a:custGeom>
              <a:rect b="b" l="l" r="r" t="t"/>
              <a:pathLst>
                <a:path extrusionOk="0" h="803" w="6417">
                  <a:moveTo>
                    <a:pt x="0" y="0"/>
                  </a:moveTo>
                  <a:lnTo>
                    <a:pt x="0" y="802"/>
                  </a:lnTo>
                  <a:lnTo>
                    <a:pt x="6416" y="802"/>
                  </a:lnTo>
                  <a:lnTo>
                    <a:pt x="6416"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6" name="Google Shape;626;p32"/>
            <p:cNvSpPr/>
            <p:nvPr/>
          </p:nvSpPr>
          <p:spPr>
            <a:xfrm>
              <a:off x="2882350" y="2055175"/>
              <a:ext cx="112800" cy="20075"/>
            </a:xfrm>
            <a:custGeom>
              <a:rect b="b" l="l" r="r" t="t"/>
              <a:pathLst>
                <a:path extrusionOk="0" h="803" w="4512">
                  <a:moveTo>
                    <a:pt x="1" y="0"/>
                  </a:moveTo>
                  <a:lnTo>
                    <a:pt x="1" y="802"/>
                  </a:lnTo>
                  <a:lnTo>
                    <a:pt x="4512" y="802"/>
                  </a:lnTo>
                  <a:lnTo>
                    <a:pt x="4512"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7" name="Google Shape;627;p32"/>
            <p:cNvSpPr/>
            <p:nvPr/>
          </p:nvSpPr>
          <p:spPr>
            <a:xfrm>
              <a:off x="2839750" y="2516950"/>
              <a:ext cx="127850" cy="19450"/>
            </a:xfrm>
            <a:custGeom>
              <a:rect b="b" l="l" r="r" t="t"/>
              <a:pathLst>
                <a:path extrusionOk="0" h="778" w="5114">
                  <a:moveTo>
                    <a:pt x="0" y="0"/>
                  </a:moveTo>
                  <a:lnTo>
                    <a:pt x="0" y="777"/>
                  </a:lnTo>
                  <a:lnTo>
                    <a:pt x="5113" y="777"/>
                  </a:lnTo>
                  <a:lnTo>
                    <a:pt x="5113"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8" name="Google Shape;628;p32"/>
            <p:cNvSpPr/>
            <p:nvPr/>
          </p:nvSpPr>
          <p:spPr>
            <a:xfrm>
              <a:off x="2822200" y="2253800"/>
              <a:ext cx="128475" cy="20075"/>
            </a:xfrm>
            <a:custGeom>
              <a:rect b="b" l="l" r="r" t="t"/>
              <a:pathLst>
                <a:path extrusionOk="0" h="803" w="5139">
                  <a:moveTo>
                    <a:pt x="1" y="0"/>
                  </a:moveTo>
                  <a:lnTo>
                    <a:pt x="1" y="802"/>
                  </a:lnTo>
                  <a:lnTo>
                    <a:pt x="5138" y="802"/>
                  </a:lnTo>
                  <a:lnTo>
                    <a:pt x="5138"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9" name="Google Shape;629;p32"/>
            <p:cNvSpPr/>
            <p:nvPr/>
          </p:nvSpPr>
          <p:spPr>
            <a:xfrm>
              <a:off x="3524575" y="2496900"/>
              <a:ext cx="139750" cy="20075"/>
            </a:xfrm>
            <a:custGeom>
              <a:rect b="b" l="l" r="r" t="t"/>
              <a:pathLst>
                <a:path extrusionOk="0" h="803" w="5590">
                  <a:moveTo>
                    <a:pt x="1" y="0"/>
                  </a:moveTo>
                  <a:lnTo>
                    <a:pt x="1" y="802"/>
                  </a:lnTo>
                  <a:lnTo>
                    <a:pt x="5590" y="802"/>
                  </a:lnTo>
                  <a:lnTo>
                    <a:pt x="5590"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0" name="Google Shape;630;p32"/>
            <p:cNvSpPr/>
            <p:nvPr/>
          </p:nvSpPr>
          <p:spPr>
            <a:xfrm>
              <a:off x="3577225" y="2225600"/>
              <a:ext cx="139750" cy="20075"/>
            </a:xfrm>
            <a:custGeom>
              <a:rect b="b" l="l" r="r" t="t"/>
              <a:pathLst>
                <a:path extrusionOk="0" h="803" w="5590">
                  <a:moveTo>
                    <a:pt x="0" y="0"/>
                  </a:moveTo>
                  <a:lnTo>
                    <a:pt x="0" y="802"/>
                  </a:lnTo>
                  <a:lnTo>
                    <a:pt x="5589" y="802"/>
                  </a:lnTo>
                  <a:lnTo>
                    <a:pt x="5589"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1" name="Google Shape;631;p32"/>
            <p:cNvSpPr/>
            <p:nvPr/>
          </p:nvSpPr>
          <p:spPr>
            <a:xfrm>
              <a:off x="3533975" y="2174850"/>
              <a:ext cx="139750" cy="20075"/>
            </a:xfrm>
            <a:custGeom>
              <a:rect b="b" l="l" r="r" t="t"/>
              <a:pathLst>
                <a:path extrusionOk="0" h="803" w="5590">
                  <a:moveTo>
                    <a:pt x="1" y="0"/>
                  </a:moveTo>
                  <a:lnTo>
                    <a:pt x="1" y="802"/>
                  </a:lnTo>
                  <a:lnTo>
                    <a:pt x="5590" y="802"/>
                  </a:lnTo>
                  <a:lnTo>
                    <a:pt x="5590"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2" name="Google Shape;632;p32"/>
            <p:cNvSpPr/>
            <p:nvPr/>
          </p:nvSpPr>
          <p:spPr>
            <a:xfrm>
              <a:off x="3690625" y="2174850"/>
              <a:ext cx="13800" cy="20075"/>
            </a:xfrm>
            <a:custGeom>
              <a:rect b="b" l="l" r="r" t="t"/>
              <a:pathLst>
                <a:path extrusionOk="0" h="803" w="552">
                  <a:moveTo>
                    <a:pt x="1" y="0"/>
                  </a:moveTo>
                  <a:lnTo>
                    <a:pt x="1" y="802"/>
                  </a:lnTo>
                  <a:lnTo>
                    <a:pt x="552" y="802"/>
                  </a:lnTo>
                  <a:lnTo>
                    <a:pt x="552"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3" name="Google Shape;633;p32"/>
            <p:cNvSpPr/>
            <p:nvPr/>
          </p:nvSpPr>
          <p:spPr>
            <a:xfrm>
              <a:off x="2812800" y="2516950"/>
              <a:ext cx="14450" cy="19450"/>
            </a:xfrm>
            <a:custGeom>
              <a:rect b="b" l="l" r="r" t="t"/>
              <a:pathLst>
                <a:path extrusionOk="0" h="778" w="578">
                  <a:moveTo>
                    <a:pt x="1" y="0"/>
                  </a:moveTo>
                  <a:lnTo>
                    <a:pt x="1" y="777"/>
                  </a:lnTo>
                  <a:lnTo>
                    <a:pt x="577" y="777"/>
                  </a:lnTo>
                  <a:lnTo>
                    <a:pt x="577"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4" name="Google Shape;634;p32"/>
            <p:cNvSpPr/>
            <p:nvPr/>
          </p:nvSpPr>
          <p:spPr>
            <a:xfrm>
              <a:off x="2875450" y="1926725"/>
              <a:ext cx="766950" cy="766950"/>
            </a:xfrm>
            <a:custGeom>
              <a:rect b="b" l="l" r="r" t="t"/>
              <a:pathLst>
                <a:path extrusionOk="0" h="30678" w="30678">
                  <a:moveTo>
                    <a:pt x="9575" y="7494"/>
                  </a:moveTo>
                  <a:cubicBezTo>
                    <a:pt x="11003" y="7494"/>
                    <a:pt x="12156" y="9223"/>
                    <a:pt x="12156" y="11379"/>
                  </a:cubicBezTo>
                  <a:cubicBezTo>
                    <a:pt x="12156" y="13534"/>
                    <a:pt x="11003" y="15263"/>
                    <a:pt x="9575" y="15263"/>
                  </a:cubicBezTo>
                  <a:cubicBezTo>
                    <a:pt x="8171" y="15263"/>
                    <a:pt x="7018" y="13534"/>
                    <a:pt x="7018" y="11379"/>
                  </a:cubicBezTo>
                  <a:cubicBezTo>
                    <a:pt x="7018" y="9223"/>
                    <a:pt x="8171" y="7494"/>
                    <a:pt x="9575" y="7494"/>
                  </a:cubicBezTo>
                  <a:close/>
                  <a:moveTo>
                    <a:pt x="21079" y="7494"/>
                  </a:moveTo>
                  <a:cubicBezTo>
                    <a:pt x="22507" y="7494"/>
                    <a:pt x="23660" y="9223"/>
                    <a:pt x="23660" y="11379"/>
                  </a:cubicBezTo>
                  <a:cubicBezTo>
                    <a:pt x="23660" y="13534"/>
                    <a:pt x="22507" y="15263"/>
                    <a:pt x="21079" y="15263"/>
                  </a:cubicBezTo>
                  <a:cubicBezTo>
                    <a:pt x="19650" y="15263"/>
                    <a:pt x="18497" y="13534"/>
                    <a:pt x="18497" y="11379"/>
                  </a:cubicBezTo>
                  <a:cubicBezTo>
                    <a:pt x="18497" y="9223"/>
                    <a:pt x="19650" y="7494"/>
                    <a:pt x="21079" y="7494"/>
                  </a:cubicBezTo>
                  <a:close/>
                  <a:moveTo>
                    <a:pt x="21655" y="20451"/>
                  </a:moveTo>
                  <a:cubicBezTo>
                    <a:pt x="22482" y="20451"/>
                    <a:pt x="23134" y="21103"/>
                    <a:pt x="23134" y="21930"/>
                  </a:cubicBezTo>
                  <a:cubicBezTo>
                    <a:pt x="23134" y="22732"/>
                    <a:pt x="22482" y="23409"/>
                    <a:pt x="21655" y="23409"/>
                  </a:cubicBezTo>
                  <a:lnTo>
                    <a:pt x="8998" y="23409"/>
                  </a:lnTo>
                  <a:cubicBezTo>
                    <a:pt x="8171" y="23409"/>
                    <a:pt x="7520" y="22732"/>
                    <a:pt x="7520" y="21930"/>
                  </a:cubicBezTo>
                  <a:cubicBezTo>
                    <a:pt x="7520" y="21103"/>
                    <a:pt x="8171" y="20451"/>
                    <a:pt x="8998" y="20451"/>
                  </a:cubicBezTo>
                  <a:close/>
                  <a:moveTo>
                    <a:pt x="15339" y="0"/>
                  </a:moveTo>
                  <a:cubicBezTo>
                    <a:pt x="6868" y="0"/>
                    <a:pt x="1" y="6867"/>
                    <a:pt x="1" y="15339"/>
                  </a:cubicBezTo>
                  <a:cubicBezTo>
                    <a:pt x="1" y="23810"/>
                    <a:pt x="6868" y="30677"/>
                    <a:pt x="15339" y="30677"/>
                  </a:cubicBezTo>
                  <a:cubicBezTo>
                    <a:pt x="23811" y="30677"/>
                    <a:pt x="30678" y="23810"/>
                    <a:pt x="30678" y="15339"/>
                  </a:cubicBezTo>
                  <a:cubicBezTo>
                    <a:pt x="30678" y="6867"/>
                    <a:pt x="23811" y="0"/>
                    <a:pt x="15339"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18" name="Shape 18"/>
        <p:cNvGrpSpPr/>
        <p:nvPr/>
      </p:nvGrpSpPr>
      <p:grpSpPr>
        <a:xfrm>
          <a:off x="0" y="0"/>
          <a:ext cx="0" cy="0"/>
          <a:chOff x="0" y="0"/>
          <a:chExt cx="0" cy="0"/>
        </a:xfrm>
      </p:grpSpPr>
      <p:sp>
        <p:nvSpPr>
          <p:cNvPr id="19" name="Google Shape;19;p5"/>
          <p:cNvSpPr txBox="1"/>
          <p:nvPr>
            <p:ph idx="1" type="subTitle"/>
          </p:nvPr>
        </p:nvSpPr>
        <p:spPr>
          <a:xfrm>
            <a:off x="1271147" y="3447175"/>
            <a:ext cx="2994300" cy="1089000"/>
          </a:xfrm>
          <a:prstGeom prst="rect">
            <a:avLst/>
          </a:prstGeom>
        </p:spPr>
        <p:txBody>
          <a:bodyPr anchorCtr="0" anchor="t" bIns="91425" lIns="91425" spcFirstLastPara="1" rIns="91425" wrap="square" tIns="91425">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20" name="Google Shape;20;p5"/>
          <p:cNvSpPr txBox="1"/>
          <p:nvPr>
            <p:ph idx="2" type="subTitle"/>
          </p:nvPr>
        </p:nvSpPr>
        <p:spPr>
          <a:xfrm>
            <a:off x="4878553" y="3447175"/>
            <a:ext cx="2994300" cy="10890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1400"/>
              <a:buNone/>
              <a:defRPr/>
            </a:lvl1pPr>
            <a:lvl2pPr lvl="1" rtl="0" algn="ctr">
              <a:spcBef>
                <a:spcPts val="0"/>
              </a:spcBef>
              <a:spcAft>
                <a:spcPts val="0"/>
              </a:spcAft>
              <a:buSzPts val="1400"/>
              <a:buNone/>
              <a:defRPr/>
            </a:lvl2pPr>
            <a:lvl3pPr lvl="2" rtl="0" algn="ctr">
              <a:spcBef>
                <a:spcPts val="0"/>
              </a:spcBef>
              <a:spcAft>
                <a:spcPts val="0"/>
              </a:spcAft>
              <a:buSzPts val="1400"/>
              <a:buNone/>
              <a:defRPr/>
            </a:lvl3pPr>
            <a:lvl4pPr lvl="3" rtl="0" algn="ctr">
              <a:spcBef>
                <a:spcPts val="0"/>
              </a:spcBef>
              <a:spcAft>
                <a:spcPts val="0"/>
              </a:spcAft>
              <a:buSzPts val="1400"/>
              <a:buNone/>
              <a:defRPr/>
            </a:lvl4pPr>
            <a:lvl5pPr lvl="4" rtl="0" algn="ctr">
              <a:spcBef>
                <a:spcPts val="0"/>
              </a:spcBef>
              <a:spcAft>
                <a:spcPts val="0"/>
              </a:spcAft>
              <a:buSzPts val="1400"/>
              <a:buNone/>
              <a:defRPr/>
            </a:lvl5pPr>
            <a:lvl6pPr lvl="5" rtl="0" algn="ctr">
              <a:spcBef>
                <a:spcPts val="0"/>
              </a:spcBef>
              <a:spcAft>
                <a:spcPts val="0"/>
              </a:spcAft>
              <a:buSzPts val="1400"/>
              <a:buNone/>
              <a:defRPr/>
            </a:lvl6pPr>
            <a:lvl7pPr lvl="6" rtl="0" algn="ctr">
              <a:spcBef>
                <a:spcPts val="0"/>
              </a:spcBef>
              <a:spcAft>
                <a:spcPts val="0"/>
              </a:spcAft>
              <a:buSzPts val="1400"/>
              <a:buNone/>
              <a:defRPr/>
            </a:lvl7pPr>
            <a:lvl8pPr lvl="7" rtl="0" algn="ctr">
              <a:spcBef>
                <a:spcPts val="0"/>
              </a:spcBef>
              <a:spcAft>
                <a:spcPts val="0"/>
              </a:spcAft>
              <a:buSzPts val="1400"/>
              <a:buNone/>
              <a:defRPr/>
            </a:lvl8pPr>
            <a:lvl9pPr lvl="8" rtl="0" algn="ctr">
              <a:spcBef>
                <a:spcPts val="0"/>
              </a:spcBef>
              <a:spcAft>
                <a:spcPts val="0"/>
              </a:spcAft>
              <a:buSzPts val="1400"/>
              <a:buNone/>
              <a:defRPr/>
            </a:lvl9pPr>
          </a:lstStyle>
          <a:p/>
        </p:txBody>
      </p:sp>
      <p:sp>
        <p:nvSpPr>
          <p:cNvPr id="21" name="Google Shape;21;p5"/>
          <p:cNvSpPr txBox="1"/>
          <p:nvPr>
            <p:ph idx="3" type="subTitle"/>
          </p:nvPr>
        </p:nvSpPr>
        <p:spPr>
          <a:xfrm>
            <a:off x="1271147" y="2692413"/>
            <a:ext cx="2994300" cy="479700"/>
          </a:xfrm>
          <a:prstGeom prst="rect">
            <a:avLst/>
          </a:prstGeom>
          <a:noFill/>
        </p:spPr>
        <p:txBody>
          <a:bodyPr anchorCtr="0" anchor="ctr" bIns="91425" lIns="91425" spcFirstLastPara="1" rIns="91425" wrap="square" tIns="91425">
            <a:noAutofit/>
          </a:bodyPr>
          <a:lstStyle>
            <a:lvl1pPr lvl="0" rtl="0" algn="ctr">
              <a:spcBef>
                <a:spcPts val="0"/>
              </a:spcBef>
              <a:spcAft>
                <a:spcPts val="0"/>
              </a:spcAft>
              <a:buSzPts val="1800"/>
              <a:buFont typeface="Poppins"/>
              <a:buNone/>
              <a:defRPr sz="2000">
                <a:latin typeface="Dela Gothic One"/>
                <a:ea typeface="Dela Gothic One"/>
                <a:cs typeface="Dela Gothic One"/>
                <a:sym typeface="Dela Gothic One"/>
              </a:defRPr>
            </a:lvl1pPr>
            <a:lvl2pPr lvl="1" rtl="0" algn="ctr">
              <a:spcBef>
                <a:spcPts val="0"/>
              </a:spcBef>
              <a:spcAft>
                <a:spcPts val="0"/>
              </a:spcAft>
              <a:buSzPts val="1800"/>
              <a:buFont typeface="Poppins"/>
              <a:buNone/>
              <a:defRPr b="1" sz="1800">
                <a:latin typeface="Poppins"/>
                <a:ea typeface="Poppins"/>
                <a:cs typeface="Poppins"/>
                <a:sym typeface="Poppins"/>
              </a:defRPr>
            </a:lvl2pPr>
            <a:lvl3pPr lvl="2" rtl="0" algn="ctr">
              <a:spcBef>
                <a:spcPts val="0"/>
              </a:spcBef>
              <a:spcAft>
                <a:spcPts val="0"/>
              </a:spcAft>
              <a:buSzPts val="1800"/>
              <a:buFont typeface="Poppins"/>
              <a:buNone/>
              <a:defRPr b="1" sz="1800">
                <a:latin typeface="Poppins"/>
                <a:ea typeface="Poppins"/>
                <a:cs typeface="Poppins"/>
                <a:sym typeface="Poppins"/>
              </a:defRPr>
            </a:lvl3pPr>
            <a:lvl4pPr lvl="3" rtl="0" algn="ctr">
              <a:spcBef>
                <a:spcPts val="0"/>
              </a:spcBef>
              <a:spcAft>
                <a:spcPts val="0"/>
              </a:spcAft>
              <a:buSzPts val="1800"/>
              <a:buFont typeface="Poppins"/>
              <a:buNone/>
              <a:defRPr b="1" sz="1800">
                <a:latin typeface="Poppins"/>
                <a:ea typeface="Poppins"/>
                <a:cs typeface="Poppins"/>
                <a:sym typeface="Poppins"/>
              </a:defRPr>
            </a:lvl4pPr>
            <a:lvl5pPr lvl="4" rtl="0" algn="ctr">
              <a:spcBef>
                <a:spcPts val="0"/>
              </a:spcBef>
              <a:spcAft>
                <a:spcPts val="0"/>
              </a:spcAft>
              <a:buSzPts val="1800"/>
              <a:buFont typeface="Poppins"/>
              <a:buNone/>
              <a:defRPr b="1" sz="1800">
                <a:latin typeface="Poppins"/>
                <a:ea typeface="Poppins"/>
                <a:cs typeface="Poppins"/>
                <a:sym typeface="Poppins"/>
              </a:defRPr>
            </a:lvl5pPr>
            <a:lvl6pPr lvl="5" rtl="0" algn="ctr">
              <a:spcBef>
                <a:spcPts val="0"/>
              </a:spcBef>
              <a:spcAft>
                <a:spcPts val="0"/>
              </a:spcAft>
              <a:buSzPts val="1800"/>
              <a:buFont typeface="Poppins"/>
              <a:buNone/>
              <a:defRPr b="1" sz="1800">
                <a:latin typeface="Poppins"/>
                <a:ea typeface="Poppins"/>
                <a:cs typeface="Poppins"/>
                <a:sym typeface="Poppins"/>
              </a:defRPr>
            </a:lvl6pPr>
            <a:lvl7pPr lvl="6" rtl="0" algn="ctr">
              <a:spcBef>
                <a:spcPts val="0"/>
              </a:spcBef>
              <a:spcAft>
                <a:spcPts val="0"/>
              </a:spcAft>
              <a:buSzPts val="1800"/>
              <a:buFont typeface="Poppins"/>
              <a:buNone/>
              <a:defRPr b="1" sz="1800">
                <a:latin typeface="Poppins"/>
                <a:ea typeface="Poppins"/>
                <a:cs typeface="Poppins"/>
                <a:sym typeface="Poppins"/>
              </a:defRPr>
            </a:lvl7pPr>
            <a:lvl8pPr lvl="7" rtl="0" algn="ctr">
              <a:spcBef>
                <a:spcPts val="0"/>
              </a:spcBef>
              <a:spcAft>
                <a:spcPts val="0"/>
              </a:spcAft>
              <a:buSzPts val="1800"/>
              <a:buFont typeface="Poppins"/>
              <a:buNone/>
              <a:defRPr b="1" sz="1800">
                <a:latin typeface="Poppins"/>
                <a:ea typeface="Poppins"/>
                <a:cs typeface="Poppins"/>
                <a:sym typeface="Poppins"/>
              </a:defRPr>
            </a:lvl8pPr>
            <a:lvl9pPr lvl="8" rtl="0" algn="ctr">
              <a:spcBef>
                <a:spcPts val="0"/>
              </a:spcBef>
              <a:spcAft>
                <a:spcPts val="0"/>
              </a:spcAft>
              <a:buSzPts val="1800"/>
              <a:buFont typeface="Poppins"/>
              <a:buNone/>
              <a:defRPr b="1" sz="1800">
                <a:latin typeface="Poppins"/>
                <a:ea typeface="Poppins"/>
                <a:cs typeface="Poppins"/>
                <a:sym typeface="Poppins"/>
              </a:defRPr>
            </a:lvl9pPr>
          </a:lstStyle>
          <a:p/>
        </p:txBody>
      </p:sp>
      <p:sp>
        <p:nvSpPr>
          <p:cNvPr id="22" name="Google Shape;22;p5"/>
          <p:cNvSpPr txBox="1"/>
          <p:nvPr>
            <p:ph idx="4" type="subTitle"/>
          </p:nvPr>
        </p:nvSpPr>
        <p:spPr>
          <a:xfrm>
            <a:off x="4878553" y="2692413"/>
            <a:ext cx="2994300" cy="479700"/>
          </a:xfrm>
          <a:prstGeom prst="rect">
            <a:avLst/>
          </a:prstGeom>
          <a:noFill/>
        </p:spPr>
        <p:txBody>
          <a:bodyPr anchorCtr="0" anchor="ctr" bIns="91425" lIns="91425" spcFirstLastPara="1" rIns="91425" wrap="square" tIns="91425">
            <a:noAutofit/>
          </a:bodyPr>
          <a:lstStyle>
            <a:lvl1pPr lvl="0" rtl="0" algn="ctr">
              <a:spcBef>
                <a:spcPts val="0"/>
              </a:spcBef>
              <a:spcAft>
                <a:spcPts val="0"/>
              </a:spcAft>
              <a:buSzPts val="1800"/>
              <a:buFont typeface="Poppins"/>
              <a:buNone/>
              <a:defRPr sz="2000">
                <a:latin typeface="Dela Gothic One"/>
                <a:ea typeface="Dela Gothic One"/>
                <a:cs typeface="Dela Gothic One"/>
                <a:sym typeface="Dela Gothic One"/>
              </a:defRPr>
            </a:lvl1pPr>
            <a:lvl2pPr lvl="1" rtl="0" algn="ctr">
              <a:spcBef>
                <a:spcPts val="0"/>
              </a:spcBef>
              <a:spcAft>
                <a:spcPts val="0"/>
              </a:spcAft>
              <a:buSzPts val="1800"/>
              <a:buFont typeface="Poppins"/>
              <a:buNone/>
              <a:defRPr b="1" sz="1800">
                <a:latin typeface="Poppins"/>
                <a:ea typeface="Poppins"/>
                <a:cs typeface="Poppins"/>
                <a:sym typeface="Poppins"/>
              </a:defRPr>
            </a:lvl2pPr>
            <a:lvl3pPr lvl="2" rtl="0" algn="ctr">
              <a:spcBef>
                <a:spcPts val="0"/>
              </a:spcBef>
              <a:spcAft>
                <a:spcPts val="0"/>
              </a:spcAft>
              <a:buSzPts val="1800"/>
              <a:buFont typeface="Poppins"/>
              <a:buNone/>
              <a:defRPr b="1" sz="1800">
                <a:latin typeface="Poppins"/>
                <a:ea typeface="Poppins"/>
                <a:cs typeface="Poppins"/>
                <a:sym typeface="Poppins"/>
              </a:defRPr>
            </a:lvl3pPr>
            <a:lvl4pPr lvl="3" rtl="0" algn="ctr">
              <a:spcBef>
                <a:spcPts val="0"/>
              </a:spcBef>
              <a:spcAft>
                <a:spcPts val="0"/>
              </a:spcAft>
              <a:buSzPts val="1800"/>
              <a:buFont typeface="Poppins"/>
              <a:buNone/>
              <a:defRPr b="1" sz="1800">
                <a:latin typeface="Poppins"/>
                <a:ea typeface="Poppins"/>
                <a:cs typeface="Poppins"/>
                <a:sym typeface="Poppins"/>
              </a:defRPr>
            </a:lvl4pPr>
            <a:lvl5pPr lvl="4" rtl="0" algn="ctr">
              <a:spcBef>
                <a:spcPts val="0"/>
              </a:spcBef>
              <a:spcAft>
                <a:spcPts val="0"/>
              </a:spcAft>
              <a:buSzPts val="1800"/>
              <a:buFont typeface="Poppins"/>
              <a:buNone/>
              <a:defRPr b="1" sz="1800">
                <a:latin typeface="Poppins"/>
                <a:ea typeface="Poppins"/>
                <a:cs typeface="Poppins"/>
                <a:sym typeface="Poppins"/>
              </a:defRPr>
            </a:lvl5pPr>
            <a:lvl6pPr lvl="5" rtl="0" algn="ctr">
              <a:spcBef>
                <a:spcPts val="0"/>
              </a:spcBef>
              <a:spcAft>
                <a:spcPts val="0"/>
              </a:spcAft>
              <a:buSzPts val="1800"/>
              <a:buFont typeface="Poppins"/>
              <a:buNone/>
              <a:defRPr b="1" sz="1800">
                <a:latin typeface="Poppins"/>
                <a:ea typeface="Poppins"/>
                <a:cs typeface="Poppins"/>
                <a:sym typeface="Poppins"/>
              </a:defRPr>
            </a:lvl6pPr>
            <a:lvl7pPr lvl="6" rtl="0" algn="ctr">
              <a:spcBef>
                <a:spcPts val="0"/>
              </a:spcBef>
              <a:spcAft>
                <a:spcPts val="0"/>
              </a:spcAft>
              <a:buSzPts val="1800"/>
              <a:buFont typeface="Poppins"/>
              <a:buNone/>
              <a:defRPr b="1" sz="1800">
                <a:latin typeface="Poppins"/>
                <a:ea typeface="Poppins"/>
                <a:cs typeface="Poppins"/>
                <a:sym typeface="Poppins"/>
              </a:defRPr>
            </a:lvl7pPr>
            <a:lvl8pPr lvl="7" rtl="0" algn="ctr">
              <a:spcBef>
                <a:spcPts val="0"/>
              </a:spcBef>
              <a:spcAft>
                <a:spcPts val="0"/>
              </a:spcAft>
              <a:buSzPts val="1800"/>
              <a:buFont typeface="Poppins"/>
              <a:buNone/>
              <a:defRPr b="1" sz="1800">
                <a:latin typeface="Poppins"/>
                <a:ea typeface="Poppins"/>
                <a:cs typeface="Poppins"/>
                <a:sym typeface="Poppins"/>
              </a:defRPr>
            </a:lvl8pPr>
            <a:lvl9pPr lvl="8" rtl="0" algn="ctr">
              <a:spcBef>
                <a:spcPts val="0"/>
              </a:spcBef>
              <a:spcAft>
                <a:spcPts val="0"/>
              </a:spcAft>
              <a:buSzPts val="1800"/>
              <a:buFont typeface="Poppins"/>
              <a:buNone/>
              <a:defRPr b="1" sz="1800">
                <a:latin typeface="Poppins"/>
                <a:ea typeface="Poppins"/>
                <a:cs typeface="Poppins"/>
                <a:sym typeface="Poppins"/>
              </a:defRPr>
            </a:lvl9pPr>
          </a:lstStyle>
          <a:p/>
        </p:txBody>
      </p:sp>
      <p:sp>
        <p:nvSpPr>
          <p:cNvPr id="23" name="Google Shape;23;p5"/>
          <p:cNvSpPr txBox="1"/>
          <p:nvPr>
            <p:ph type="ctrTitle"/>
          </p:nvPr>
        </p:nvSpPr>
        <p:spPr>
          <a:xfrm>
            <a:off x="713250" y="393419"/>
            <a:ext cx="7717500" cy="577800"/>
          </a:xfrm>
          <a:prstGeom prst="rect">
            <a:avLst/>
          </a:prstGeom>
          <a:noFill/>
        </p:spPr>
        <p:txBody>
          <a:bodyPr anchorCtr="0" anchor="t" bIns="91425" lIns="91425" spcFirstLastPara="1" rIns="91425" wrap="square" tIns="91425">
            <a:noAutofit/>
          </a:bodyPr>
          <a:lstStyle>
            <a:lvl1pPr lvl="0" rtl="0" algn="ctr">
              <a:spcBef>
                <a:spcPts val="0"/>
              </a:spcBef>
              <a:spcAft>
                <a:spcPts val="0"/>
              </a:spcAft>
              <a:buSzPts val="3000"/>
              <a:buNone/>
              <a:defRPr/>
            </a:lvl1pPr>
            <a:lvl2pPr lvl="1" rtl="0" algn="ctr">
              <a:spcBef>
                <a:spcPts val="0"/>
              </a:spcBef>
              <a:spcAft>
                <a:spcPts val="0"/>
              </a:spcAft>
              <a:buSzPts val="1800"/>
              <a:buNone/>
              <a:defRPr sz="1800"/>
            </a:lvl2pPr>
            <a:lvl3pPr lvl="2" rtl="0" algn="ctr">
              <a:spcBef>
                <a:spcPts val="0"/>
              </a:spcBef>
              <a:spcAft>
                <a:spcPts val="0"/>
              </a:spcAft>
              <a:buSzPts val="1800"/>
              <a:buNone/>
              <a:defRPr sz="1800"/>
            </a:lvl3pPr>
            <a:lvl4pPr lvl="3" rtl="0" algn="ctr">
              <a:spcBef>
                <a:spcPts val="0"/>
              </a:spcBef>
              <a:spcAft>
                <a:spcPts val="0"/>
              </a:spcAft>
              <a:buSzPts val="1800"/>
              <a:buNone/>
              <a:defRPr sz="1800"/>
            </a:lvl4pPr>
            <a:lvl5pPr lvl="4" rtl="0" algn="ctr">
              <a:spcBef>
                <a:spcPts val="0"/>
              </a:spcBef>
              <a:spcAft>
                <a:spcPts val="0"/>
              </a:spcAft>
              <a:buSzPts val="1800"/>
              <a:buNone/>
              <a:defRPr sz="1800"/>
            </a:lvl5pPr>
            <a:lvl6pPr lvl="5" rtl="0" algn="ctr">
              <a:spcBef>
                <a:spcPts val="0"/>
              </a:spcBef>
              <a:spcAft>
                <a:spcPts val="0"/>
              </a:spcAft>
              <a:buSzPts val="1800"/>
              <a:buNone/>
              <a:defRPr sz="1800"/>
            </a:lvl6pPr>
            <a:lvl7pPr lvl="6" rtl="0" algn="ctr">
              <a:spcBef>
                <a:spcPts val="0"/>
              </a:spcBef>
              <a:spcAft>
                <a:spcPts val="0"/>
              </a:spcAft>
              <a:buSzPts val="1800"/>
              <a:buNone/>
              <a:defRPr sz="1800"/>
            </a:lvl7pPr>
            <a:lvl8pPr lvl="7" rtl="0" algn="ctr">
              <a:spcBef>
                <a:spcPts val="0"/>
              </a:spcBef>
              <a:spcAft>
                <a:spcPts val="0"/>
              </a:spcAft>
              <a:buSzPts val="1800"/>
              <a:buNone/>
              <a:defRPr sz="1800"/>
            </a:lvl8pPr>
            <a:lvl9pPr lvl="8" rtl="0" algn="ctr">
              <a:spcBef>
                <a:spcPts val="0"/>
              </a:spcBef>
              <a:spcAft>
                <a:spcPts val="0"/>
              </a:spcAft>
              <a:buSzPts val="1800"/>
              <a:buNone/>
              <a:defRPr sz="1800"/>
            </a:lvl9pPr>
          </a:lstStyl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4" name="Shape 24"/>
        <p:cNvGrpSpPr/>
        <p:nvPr/>
      </p:nvGrpSpPr>
      <p:grpSpPr>
        <a:xfrm>
          <a:off x="0" y="0"/>
          <a:ext cx="0" cy="0"/>
          <a:chOff x="0" y="0"/>
          <a:chExt cx="0" cy="0"/>
        </a:xfrm>
      </p:grpSpPr>
      <p:sp>
        <p:nvSpPr>
          <p:cNvPr id="25" name="Google Shape;25;p6"/>
          <p:cNvSpPr txBox="1"/>
          <p:nvPr>
            <p:ph type="ctrTitle"/>
          </p:nvPr>
        </p:nvSpPr>
        <p:spPr>
          <a:xfrm>
            <a:off x="713250" y="393419"/>
            <a:ext cx="7717500" cy="577800"/>
          </a:xfrm>
          <a:prstGeom prst="rect">
            <a:avLst/>
          </a:prstGeom>
          <a:noFill/>
        </p:spPr>
        <p:txBody>
          <a:bodyPr anchorCtr="0" anchor="t" bIns="91425" lIns="91425" spcFirstLastPara="1" rIns="91425" wrap="square" tIns="91425">
            <a:noAutofit/>
          </a:bodyPr>
          <a:lstStyle>
            <a:lvl1pPr lvl="0" rtl="0" algn="ctr">
              <a:spcBef>
                <a:spcPts val="0"/>
              </a:spcBef>
              <a:spcAft>
                <a:spcPts val="0"/>
              </a:spcAft>
              <a:buSzPts val="3000"/>
              <a:buNone/>
              <a:defRPr/>
            </a:lvl1pPr>
            <a:lvl2pPr lvl="1" rtl="0" algn="ctr">
              <a:spcBef>
                <a:spcPts val="0"/>
              </a:spcBef>
              <a:spcAft>
                <a:spcPts val="0"/>
              </a:spcAft>
              <a:buSzPts val="1800"/>
              <a:buNone/>
              <a:defRPr sz="1800"/>
            </a:lvl2pPr>
            <a:lvl3pPr lvl="2" rtl="0" algn="ctr">
              <a:spcBef>
                <a:spcPts val="0"/>
              </a:spcBef>
              <a:spcAft>
                <a:spcPts val="0"/>
              </a:spcAft>
              <a:buSzPts val="1800"/>
              <a:buNone/>
              <a:defRPr sz="1800"/>
            </a:lvl3pPr>
            <a:lvl4pPr lvl="3" rtl="0" algn="ctr">
              <a:spcBef>
                <a:spcPts val="0"/>
              </a:spcBef>
              <a:spcAft>
                <a:spcPts val="0"/>
              </a:spcAft>
              <a:buSzPts val="1800"/>
              <a:buNone/>
              <a:defRPr sz="1800"/>
            </a:lvl4pPr>
            <a:lvl5pPr lvl="4" rtl="0" algn="ctr">
              <a:spcBef>
                <a:spcPts val="0"/>
              </a:spcBef>
              <a:spcAft>
                <a:spcPts val="0"/>
              </a:spcAft>
              <a:buSzPts val="1800"/>
              <a:buNone/>
              <a:defRPr sz="1800"/>
            </a:lvl5pPr>
            <a:lvl6pPr lvl="5" rtl="0" algn="ctr">
              <a:spcBef>
                <a:spcPts val="0"/>
              </a:spcBef>
              <a:spcAft>
                <a:spcPts val="0"/>
              </a:spcAft>
              <a:buSzPts val="1800"/>
              <a:buNone/>
              <a:defRPr sz="1800"/>
            </a:lvl6pPr>
            <a:lvl7pPr lvl="6" rtl="0" algn="ctr">
              <a:spcBef>
                <a:spcPts val="0"/>
              </a:spcBef>
              <a:spcAft>
                <a:spcPts val="0"/>
              </a:spcAft>
              <a:buSzPts val="1800"/>
              <a:buNone/>
              <a:defRPr sz="1800"/>
            </a:lvl7pPr>
            <a:lvl8pPr lvl="7" rtl="0" algn="ctr">
              <a:spcBef>
                <a:spcPts val="0"/>
              </a:spcBef>
              <a:spcAft>
                <a:spcPts val="0"/>
              </a:spcAft>
              <a:buSzPts val="1800"/>
              <a:buNone/>
              <a:defRPr sz="1800"/>
            </a:lvl8pPr>
            <a:lvl9pPr lvl="8" rtl="0" algn="ctr">
              <a:spcBef>
                <a:spcPts val="0"/>
              </a:spcBef>
              <a:spcAft>
                <a:spcPts val="0"/>
              </a:spcAft>
              <a:buSzPts val="1800"/>
              <a:buNone/>
              <a:defRPr sz="1800"/>
            </a:lvl9pPr>
          </a:lstStyl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6" name="Shape 26"/>
        <p:cNvGrpSpPr/>
        <p:nvPr/>
      </p:nvGrpSpPr>
      <p:grpSpPr>
        <a:xfrm>
          <a:off x="0" y="0"/>
          <a:ext cx="0" cy="0"/>
          <a:chOff x="0" y="0"/>
          <a:chExt cx="0" cy="0"/>
        </a:xfrm>
      </p:grpSpPr>
      <p:sp>
        <p:nvSpPr>
          <p:cNvPr id="27" name="Google Shape;27;p7"/>
          <p:cNvSpPr txBox="1"/>
          <p:nvPr>
            <p:ph idx="1" type="body"/>
          </p:nvPr>
        </p:nvSpPr>
        <p:spPr>
          <a:xfrm>
            <a:off x="4079763" y="1581707"/>
            <a:ext cx="4170000" cy="2308200"/>
          </a:xfrm>
          <a:prstGeom prst="rect">
            <a:avLst/>
          </a:prstGeom>
        </p:spPr>
        <p:txBody>
          <a:bodyPr anchorCtr="0" anchor="ctr" bIns="91425" lIns="91425" spcFirstLastPara="1" rIns="91425" wrap="square" tIns="91425">
            <a:noAutofit/>
          </a:bodyPr>
          <a:lstStyle>
            <a:lvl1pPr indent="-304800" lvl="0" marL="457200">
              <a:lnSpc>
                <a:spcPct val="100000"/>
              </a:lnSpc>
              <a:spcBef>
                <a:spcPts val="0"/>
              </a:spcBef>
              <a:spcAft>
                <a:spcPts val="0"/>
              </a:spcAft>
              <a:buSzPts val="1200"/>
              <a:buChar char="●"/>
              <a:defRPr/>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8" name="Google Shape;28;p7"/>
          <p:cNvSpPr txBox="1"/>
          <p:nvPr>
            <p:ph type="ctrTitle"/>
          </p:nvPr>
        </p:nvSpPr>
        <p:spPr>
          <a:xfrm>
            <a:off x="713250" y="393419"/>
            <a:ext cx="7717500" cy="577800"/>
          </a:xfrm>
          <a:prstGeom prst="rect">
            <a:avLst/>
          </a:prstGeom>
          <a:noFill/>
        </p:spPr>
        <p:txBody>
          <a:bodyPr anchorCtr="0" anchor="t" bIns="91425" lIns="91425" spcFirstLastPara="1" rIns="91425" wrap="square" tIns="91425">
            <a:noAutofit/>
          </a:bodyPr>
          <a:lstStyle>
            <a:lvl1pPr lvl="0" rtl="0" algn="ctr">
              <a:spcBef>
                <a:spcPts val="0"/>
              </a:spcBef>
              <a:spcAft>
                <a:spcPts val="0"/>
              </a:spcAft>
              <a:buSzPts val="3000"/>
              <a:buNone/>
              <a:defRPr/>
            </a:lvl1pPr>
            <a:lvl2pPr lvl="1" rtl="0" algn="ctr">
              <a:spcBef>
                <a:spcPts val="0"/>
              </a:spcBef>
              <a:spcAft>
                <a:spcPts val="0"/>
              </a:spcAft>
              <a:buSzPts val="1800"/>
              <a:buNone/>
              <a:defRPr sz="1800"/>
            </a:lvl2pPr>
            <a:lvl3pPr lvl="2" rtl="0" algn="ctr">
              <a:spcBef>
                <a:spcPts val="0"/>
              </a:spcBef>
              <a:spcAft>
                <a:spcPts val="0"/>
              </a:spcAft>
              <a:buSzPts val="1800"/>
              <a:buNone/>
              <a:defRPr sz="1800"/>
            </a:lvl3pPr>
            <a:lvl4pPr lvl="3" rtl="0" algn="ctr">
              <a:spcBef>
                <a:spcPts val="0"/>
              </a:spcBef>
              <a:spcAft>
                <a:spcPts val="0"/>
              </a:spcAft>
              <a:buSzPts val="1800"/>
              <a:buNone/>
              <a:defRPr sz="1800"/>
            </a:lvl4pPr>
            <a:lvl5pPr lvl="4" rtl="0" algn="ctr">
              <a:spcBef>
                <a:spcPts val="0"/>
              </a:spcBef>
              <a:spcAft>
                <a:spcPts val="0"/>
              </a:spcAft>
              <a:buSzPts val="1800"/>
              <a:buNone/>
              <a:defRPr sz="1800"/>
            </a:lvl5pPr>
            <a:lvl6pPr lvl="5" rtl="0" algn="ctr">
              <a:spcBef>
                <a:spcPts val="0"/>
              </a:spcBef>
              <a:spcAft>
                <a:spcPts val="0"/>
              </a:spcAft>
              <a:buSzPts val="1800"/>
              <a:buNone/>
              <a:defRPr sz="1800"/>
            </a:lvl6pPr>
            <a:lvl7pPr lvl="6" rtl="0" algn="ctr">
              <a:spcBef>
                <a:spcPts val="0"/>
              </a:spcBef>
              <a:spcAft>
                <a:spcPts val="0"/>
              </a:spcAft>
              <a:buSzPts val="1800"/>
              <a:buNone/>
              <a:defRPr sz="1800"/>
            </a:lvl7pPr>
            <a:lvl8pPr lvl="7" rtl="0" algn="ctr">
              <a:spcBef>
                <a:spcPts val="0"/>
              </a:spcBef>
              <a:spcAft>
                <a:spcPts val="0"/>
              </a:spcAft>
              <a:buSzPts val="1800"/>
              <a:buNone/>
              <a:defRPr sz="1800"/>
            </a:lvl8pPr>
            <a:lvl9pPr lvl="8" rtl="0" algn="ctr">
              <a:spcBef>
                <a:spcPts val="0"/>
              </a:spcBef>
              <a:spcAft>
                <a:spcPts val="0"/>
              </a:spcAft>
              <a:buSzPts val="1800"/>
              <a:buNone/>
              <a:defRPr sz="1800"/>
            </a:lvl9pPr>
          </a:lstStyl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29" name="Shape 29"/>
        <p:cNvGrpSpPr/>
        <p:nvPr/>
      </p:nvGrpSpPr>
      <p:grpSpPr>
        <a:xfrm>
          <a:off x="0" y="0"/>
          <a:ext cx="0" cy="0"/>
          <a:chOff x="0" y="0"/>
          <a:chExt cx="0" cy="0"/>
        </a:xfrm>
      </p:grpSpPr>
      <p:grpSp>
        <p:nvGrpSpPr>
          <p:cNvPr id="30" name="Google Shape;30;p8"/>
          <p:cNvGrpSpPr/>
          <p:nvPr/>
        </p:nvGrpSpPr>
        <p:grpSpPr>
          <a:xfrm>
            <a:off x="-906959" y="-9"/>
            <a:ext cx="1622929" cy="1349345"/>
            <a:chOff x="1712550" y="849650"/>
            <a:chExt cx="921700" cy="766325"/>
          </a:xfrm>
        </p:grpSpPr>
        <p:sp>
          <p:nvSpPr>
            <p:cNvPr id="31" name="Google Shape;31;p8"/>
            <p:cNvSpPr/>
            <p:nvPr/>
          </p:nvSpPr>
          <p:spPr>
            <a:xfrm>
              <a:off x="1761425" y="849650"/>
              <a:ext cx="766950" cy="766325"/>
            </a:xfrm>
            <a:custGeom>
              <a:rect b="b" l="l" r="r" t="t"/>
              <a:pathLst>
                <a:path extrusionOk="0" h="30653" w="30678">
                  <a:moveTo>
                    <a:pt x="9574" y="7644"/>
                  </a:moveTo>
                  <a:cubicBezTo>
                    <a:pt x="11003" y="7644"/>
                    <a:pt x="12156" y="9399"/>
                    <a:pt x="12156" y="11554"/>
                  </a:cubicBezTo>
                  <a:cubicBezTo>
                    <a:pt x="12156" y="13685"/>
                    <a:pt x="11003" y="15439"/>
                    <a:pt x="9574" y="15439"/>
                  </a:cubicBezTo>
                  <a:cubicBezTo>
                    <a:pt x="8146" y="15439"/>
                    <a:pt x="6993" y="13685"/>
                    <a:pt x="6993" y="11554"/>
                  </a:cubicBezTo>
                  <a:cubicBezTo>
                    <a:pt x="6993" y="9399"/>
                    <a:pt x="8146" y="7644"/>
                    <a:pt x="9574" y="7644"/>
                  </a:cubicBezTo>
                  <a:close/>
                  <a:moveTo>
                    <a:pt x="21078" y="7644"/>
                  </a:moveTo>
                  <a:cubicBezTo>
                    <a:pt x="22507" y="7644"/>
                    <a:pt x="23659" y="9399"/>
                    <a:pt x="23659" y="11554"/>
                  </a:cubicBezTo>
                  <a:cubicBezTo>
                    <a:pt x="23659" y="13685"/>
                    <a:pt x="22507" y="15439"/>
                    <a:pt x="21078" y="15439"/>
                  </a:cubicBezTo>
                  <a:cubicBezTo>
                    <a:pt x="19649" y="15439"/>
                    <a:pt x="18497" y="13685"/>
                    <a:pt x="18497" y="11554"/>
                  </a:cubicBezTo>
                  <a:cubicBezTo>
                    <a:pt x="18497" y="9399"/>
                    <a:pt x="19649" y="7644"/>
                    <a:pt x="21078" y="7644"/>
                  </a:cubicBezTo>
                  <a:close/>
                  <a:moveTo>
                    <a:pt x="15339" y="17845"/>
                  </a:moveTo>
                  <a:cubicBezTo>
                    <a:pt x="18421" y="17845"/>
                    <a:pt x="20953" y="20101"/>
                    <a:pt x="20953" y="22883"/>
                  </a:cubicBezTo>
                  <a:cubicBezTo>
                    <a:pt x="20953" y="25665"/>
                    <a:pt x="18421" y="27920"/>
                    <a:pt x="15339" y="27920"/>
                  </a:cubicBezTo>
                  <a:cubicBezTo>
                    <a:pt x="12231" y="27920"/>
                    <a:pt x="9700" y="25665"/>
                    <a:pt x="9700" y="22883"/>
                  </a:cubicBezTo>
                  <a:cubicBezTo>
                    <a:pt x="9700" y="20101"/>
                    <a:pt x="12231" y="17845"/>
                    <a:pt x="15339" y="17845"/>
                  </a:cubicBezTo>
                  <a:close/>
                  <a:moveTo>
                    <a:pt x="15339" y="0"/>
                  </a:moveTo>
                  <a:cubicBezTo>
                    <a:pt x="6867" y="0"/>
                    <a:pt x="0" y="6867"/>
                    <a:pt x="0" y="15339"/>
                  </a:cubicBezTo>
                  <a:cubicBezTo>
                    <a:pt x="0" y="23785"/>
                    <a:pt x="6867" y="30652"/>
                    <a:pt x="15339" y="30652"/>
                  </a:cubicBezTo>
                  <a:cubicBezTo>
                    <a:pt x="23810" y="30652"/>
                    <a:pt x="30677" y="23785"/>
                    <a:pt x="30677" y="15339"/>
                  </a:cubicBezTo>
                  <a:cubicBezTo>
                    <a:pt x="30677" y="6867"/>
                    <a:pt x="23810" y="0"/>
                    <a:pt x="15339" y="0"/>
                  </a:cubicBezTo>
                  <a:close/>
                </a:path>
              </a:pathLst>
            </a:custGeom>
            <a:solidFill>
              <a:srgbClr val="00CC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 name="Google Shape;32;p8"/>
            <p:cNvSpPr/>
            <p:nvPr/>
          </p:nvSpPr>
          <p:spPr>
            <a:xfrm>
              <a:off x="1818425" y="849650"/>
              <a:ext cx="766950" cy="766325"/>
            </a:xfrm>
            <a:custGeom>
              <a:rect b="b" l="l" r="r" t="t"/>
              <a:pathLst>
                <a:path extrusionOk="0" h="30653" w="30678">
                  <a:moveTo>
                    <a:pt x="9600" y="7644"/>
                  </a:moveTo>
                  <a:cubicBezTo>
                    <a:pt x="11029" y="7644"/>
                    <a:pt x="12181" y="9399"/>
                    <a:pt x="12181" y="11554"/>
                  </a:cubicBezTo>
                  <a:cubicBezTo>
                    <a:pt x="12181" y="13685"/>
                    <a:pt x="11029" y="15439"/>
                    <a:pt x="9600" y="15439"/>
                  </a:cubicBezTo>
                  <a:cubicBezTo>
                    <a:pt x="8171" y="15439"/>
                    <a:pt x="7019" y="13685"/>
                    <a:pt x="7019" y="11554"/>
                  </a:cubicBezTo>
                  <a:cubicBezTo>
                    <a:pt x="7019" y="9399"/>
                    <a:pt x="8171" y="7644"/>
                    <a:pt x="9600" y="7644"/>
                  </a:cubicBezTo>
                  <a:close/>
                  <a:moveTo>
                    <a:pt x="21104" y="7644"/>
                  </a:moveTo>
                  <a:cubicBezTo>
                    <a:pt x="22507" y="7644"/>
                    <a:pt x="23660" y="9399"/>
                    <a:pt x="23660" y="11554"/>
                  </a:cubicBezTo>
                  <a:cubicBezTo>
                    <a:pt x="23660" y="13685"/>
                    <a:pt x="22507" y="15439"/>
                    <a:pt x="21104" y="15439"/>
                  </a:cubicBezTo>
                  <a:cubicBezTo>
                    <a:pt x="19675" y="15439"/>
                    <a:pt x="18522" y="13685"/>
                    <a:pt x="18522" y="11554"/>
                  </a:cubicBezTo>
                  <a:cubicBezTo>
                    <a:pt x="18522" y="9399"/>
                    <a:pt x="19675" y="7644"/>
                    <a:pt x="21104" y="7644"/>
                  </a:cubicBezTo>
                  <a:close/>
                  <a:moveTo>
                    <a:pt x="15339" y="17845"/>
                  </a:moveTo>
                  <a:cubicBezTo>
                    <a:pt x="18447" y="17845"/>
                    <a:pt x="20978" y="20101"/>
                    <a:pt x="20978" y="22883"/>
                  </a:cubicBezTo>
                  <a:cubicBezTo>
                    <a:pt x="20978" y="25665"/>
                    <a:pt x="18447" y="27920"/>
                    <a:pt x="15339" y="27920"/>
                  </a:cubicBezTo>
                  <a:cubicBezTo>
                    <a:pt x="12257" y="27920"/>
                    <a:pt x="9725" y="25665"/>
                    <a:pt x="9725" y="22883"/>
                  </a:cubicBezTo>
                  <a:cubicBezTo>
                    <a:pt x="9725" y="20101"/>
                    <a:pt x="12257" y="17845"/>
                    <a:pt x="15339" y="17845"/>
                  </a:cubicBezTo>
                  <a:close/>
                  <a:moveTo>
                    <a:pt x="15339" y="0"/>
                  </a:moveTo>
                  <a:cubicBezTo>
                    <a:pt x="6868" y="0"/>
                    <a:pt x="1" y="6867"/>
                    <a:pt x="1" y="15339"/>
                  </a:cubicBezTo>
                  <a:cubicBezTo>
                    <a:pt x="1" y="23785"/>
                    <a:pt x="6868" y="30652"/>
                    <a:pt x="15339" y="30652"/>
                  </a:cubicBezTo>
                  <a:cubicBezTo>
                    <a:pt x="23811" y="30652"/>
                    <a:pt x="30678" y="23785"/>
                    <a:pt x="30678" y="15339"/>
                  </a:cubicBezTo>
                  <a:cubicBezTo>
                    <a:pt x="30678" y="6867"/>
                    <a:pt x="23811" y="0"/>
                    <a:pt x="15339" y="0"/>
                  </a:cubicBezTo>
                  <a:close/>
                </a:path>
              </a:pathLst>
            </a:custGeom>
            <a:solidFill>
              <a:srgbClr val="FF308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 name="Google Shape;33;p8"/>
            <p:cNvSpPr/>
            <p:nvPr/>
          </p:nvSpPr>
          <p:spPr>
            <a:xfrm>
              <a:off x="2427450" y="1006275"/>
              <a:ext cx="149150" cy="20075"/>
            </a:xfrm>
            <a:custGeom>
              <a:rect b="b" l="l" r="r" t="t"/>
              <a:pathLst>
                <a:path extrusionOk="0" h="803" w="5966">
                  <a:moveTo>
                    <a:pt x="1" y="1"/>
                  </a:moveTo>
                  <a:lnTo>
                    <a:pt x="1" y="803"/>
                  </a:lnTo>
                  <a:lnTo>
                    <a:pt x="5966" y="803"/>
                  </a:lnTo>
                  <a:lnTo>
                    <a:pt x="5966" y="1"/>
                  </a:lnTo>
                  <a:close/>
                </a:path>
              </a:pathLst>
            </a:custGeom>
            <a:solidFill>
              <a:srgbClr val="FF308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 name="Google Shape;34;p8"/>
            <p:cNvSpPr/>
            <p:nvPr/>
          </p:nvSpPr>
          <p:spPr>
            <a:xfrm>
              <a:off x="2484475" y="1258800"/>
              <a:ext cx="149775" cy="20075"/>
            </a:xfrm>
            <a:custGeom>
              <a:rect b="b" l="l" r="r" t="t"/>
              <a:pathLst>
                <a:path extrusionOk="0" h="803" w="5991">
                  <a:moveTo>
                    <a:pt x="1" y="0"/>
                  </a:moveTo>
                  <a:lnTo>
                    <a:pt x="1" y="802"/>
                  </a:lnTo>
                  <a:lnTo>
                    <a:pt x="5991" y="802"/>
                  </a:lnTo>
                  <a:lnTo>
                    <a:pt x="5991" y="0"/>
                  </a:lnTo>
                  <a:close/>
                </a:path>
              </a:pathLst>
            </a:custGeom>
            <a:solidFill>
              <a:srgbClr val="FF308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 name="Google Shape;35;p8"/>
            <p:cNvSpPr/>
            <p:nvPr/>
          </p:nvSpPr>
          <p:spPr>
            <a:xfrm>
              <a:off x="2344125" y="1510675"/>
              <a:ext cx="149775" cy="20075"/>
            </a:xfrm>
            <a:custGeom>
              <a:rect b="b" l="l" r="r" t="t"/>
              <a:pathLst>
                <a:path extrusionOk="0" h="803" w="5991">
                  <a:moveTo>
                    <a:pt x="1" y="1"/>
                  </a:moveTo>
                  <a:lnTo>
                    <a:pt x="1" y="803"/>
                  </a:lnTo>
                  <a:lnTo>
                    <a:pt x="5991" y="803"/>
                  </a:lnTo>
                  <a:lnTo>
                    <a:pt x="5991" y="1"/>
                  </a:lnTo>
                  <a:close/>
                </a:path>
              </a:pathLst>
            </a:custGeom>
            <a:solidFill>
              <a:srgbClr val="FF308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 name="Google Shape;36;p8"/>
            <p:cNvSpPr/>
            <p:nvPr/>
          </p:nvSpPr>
          <p:spPr>
            <a:xfrm>
              <a:off x="2518325" y="1510675"/>
              <a:ext cx="18175" cy="20075"/>
            </a:xfrm>
            <a:custGeom>
              <a:rect b="b" l="l" r="r" t="t"/>
              <a:pathLst>
                <a:path extrusionOk="0" h="803" w="727">
                  <a:moveTo>
                    <a:pt x="0" y="1"/>
                  </a:moveTo>
                  <a:lnTo>
                    <a:pt x="0" y="803"/>
                  </a:lnTo>
                  <a:lnTo>
                    <a:pt x="727" y="803"/>
                  </a:lnTo>
                  <a:lnTo>
                    <a:pt x="727" y="1"/>
                  </a:lnTo>
                  <a:close/>
                </a:path>
              </a:pathLst>
            </a:custGeom>
            <a:solidFill>
              <a:srgbClr val="FF308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8"/>
            <p:cNvSpPr/>
            <p:nvPr/>
          </p:nvSpPr>
          <p:spPr>
            <a:xfrm>
              <a:off x="2460050" y="1191750"/>
              <a:ext cx="149150" cy="20075"/>
            </a:xfrm>
            <a:custGeom>
              <a:rect b="b" l="l" r="r" t="t"/>
              <a:pathLst>
                <a:path extrusionOk="0" h="803" w="5966">
                  <a:moveTo>
                    <a:pt x="0" y="1"/>
                  </a:moveTo>
                  <a:lnTo>
                    <a:pt x="0" y="803"/>
                  </a:lnTo>
                  <a:lnTo>
                    <a:pt x="5965" y="803"/>
                  </a:lnTo>
                  <a:lnTo>
                    <a:pt x="5965" y="1"/>
                  </a:lnTo>
                  <a:close/>
                </a:path>
              </a:pathLst>
            </a:custGeom>
            <a:solidFill>
              <a:srgbClr val="FF308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 name="Google Shape;38;p8"/>
            <p:cNvSpPr/>
            <p:nvPr/>
          </p:nvSpPr>
          <p:spPr>
            <a:xfrm>
              <a:off x="1731350" y="1303900"/>
              <a:ext cx="149150" cy="20075"/>
            </a:xfrm>
            <a:custGeom>
              <a:rect b="b" l="l" r="r" t="t"/>
              <a:pathLst>
                <a:path extrusionOk="0" h="803" w="5966">
                  <a:moveTo>
                    <a:pt x="0" y="1"/>
                  </a:moveTo>
                  <a:lnTo>
                    <a:pt x="0" y="803"/>
                  </a:lnTo>
                  <a:lnTo>
                    <a:pt x="5965" y="803"/>
                  </a:lnTo>
                  <a:lnTo>
                    <a:pt x="5965" y="1"/>
                  </a:lnTo>
                  <a:close/>
                </a:path>
              </a:pathLst>
            </a:custGeom>
            <a:solidFill>
              <a:srgbClr val="00CC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 name="Google Shape;39;p8"/>
            <p:cNvSpPr/>
            <p:nvPr/>
          </p:nvSpPr>
          <p:spPr>
            <a:xfrm>
              <a:off x="1824075" y="1489375"/>
              <a:ext cx="149150" cy="20075"/>
            </a:xfrm>
            <a:custGeom>
              <a:rect b="b" l="l" r="r" t="t"/>
              <a:pathLst>
                <a:path extrusionOk="0" h="803" w="5966">
                  <a:moveTo>
                    <a:pt x="0" y="0"/>
                  </a:moveTo>
                  <a:lnTo>
                    <a:pt x="0" y="802"/>
                  </a:lnTo>
                  <a:lnTo>
                    <a:pt x="5965" y="802"/>
                  </a:lnTo>
                  <a:lnTo>
                    <a:pt x="5965" y="0"/>
                  </a:lnTo>
                  <a:close/>
                </a:path>
              </a:pathLst>
            </a:custGeom>
            <a:solidFill>
              <a:srgbClr val="00CC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 name="Google Shape;40;p8"/>
            <p:cNvSpPr/>
            <p:nvPr/>
          </p:nvSpPr>
          <p:spPr>
            <a:xfrm>
              <a:off x="1755150" y="1401025"/>
              <a:ext cx="149150" cy="20075"/>
            </a:xfrm>
            <a:custGeom>
              <a:rect b="b" l="l" r="r" t="t"/>
              <a:pathLst>
                <a:path extrusionOk="0" h="803" w="5966">
                  <a:moveTo>
                    <a:pt x="1" y="1"/>
                  </a:moveTo>
                  <a:lnTo>
                    <a:pt x="1" y="803"/>
                  </a:lnTo>
                  <a:lnTo>
                    <a:pt x="5966" y="803"/>
                  </a:lnTo>
                  <a:lnTo>
                    <a:pt x="5966" y="1"/>
                  </a:lnTo>
                  <a:close/>
                </a:path>
              </a:pathLst>
            </a:custGeom>
            <a:solidFill>
              <a:srgbClr val="00CC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 name="Google Shape;41;p8"/>
            <p:cNvSpPr/>
            <p:nvPr/>
          </p:nvSpPr>
          <p:spPr>
            <a:xfrm>
              <a:off x="1749525" y="1022575"/>
              <a:ext cx="149125" cy="20075"/>
            </a:xfrm>
            <a:custGeom>
              <a:rect b="b" l="l" r="r" t="t"/>
              <a:pathLst>
                <a:path extrusionOk="0" h="803" w="5965">
                  <a:moveTo>
                    <a:pt x="0" y="1"/>
                  </a:moveTo>
                  <a:lnTo>
                    <a:pt x="0" y="803"/>
                  </a:lnTo>
                  <a:lnTo>
                    <a:pt x="5965" y="803"/>
                  </a:lnTo>
                  <a:lnTo>
                    <a:pt x="5965" y="1"/>
                  </a:lnTo>
                  <a:close/>
                </a:path>
              </a:pathLst>
            </a:custGeom>
            <a:solidFill>
              <a:srgbClr val="00CC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 name="Google Shape;42;p8"/>
            <p:cNvSpPr/>
            <p:nvPr/>
          </p:nvSpPr>
          <p:spPr>
            <a:xfrm>
              <a:off x="1845375" y="934850"/>
              <a:ext cx="190500" cy="20075"/>
            </a:xfrm>
            <a:custGeom>
              <a:rect b="b" l="l" r="r" t="t"/>
              <a:pathLst>
                <a:path extrusionOk="0" h="803" w="7620">
                  <a:moveTo>
                    <a:pt x="1" y="1"/>
                  </a:moveTo>
                  <a:lnTo>
                    <a:pt x="1" y="803"/>
                  </a:lnTo>
                  <a:lnTo>
                    <a:pt x="7620" y="803"/>
                  </a:lnTo>
                  <a:lnTo>
                    <a:pt x="7620" y="1"/>
                  </a:lnTo>
                  <a:close/>
                </a:path>
              </a:pathLst>
            </a:custGeom>
            <a:solidFill>
              <a:srgbClr val="00CC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 name="Google Shape;43;p8"/>
            <p:cNvSpPr/>
            <p:nvPr/>
          </p:nvSpPr>
          <p:spPr>
            <a:xfrm>
              <a:off x="1758275" y="1083975"/>
              <a:ext cx="149150" cy="20075"/>
            </a:xfrm>
            <a:custGeom>
              <a:rect b="b" l="l" r="r" t="t"/>
              <a:pathLst>
                <a:path extrusionOk="0" h="803" w="5966">
                  <a:moveTo>
                    <a:pt x="1" y="1"/>
                  </a:moveTo>
                  <a:lnTo>
                    <a:pt x="1" y="803"/>
                  </a:lnTo>
                  <a:lnTo>
                    <a:pt x="5966" y="803"/>
                  </a:lnTo>
                  <a:lnTo>
                    <a:pt x="5966" y="1"/>
                  </a:lnTo>
                  <a:close/>
                </a:path>
              </a:pathLst>
            </a:custGeom>
            <a:solidFill>
              <a:srgbClr val="00CC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 name="Google Shape;44;p8"/>
            <p:cNvSpPr/>
            <p:nvPr/>
          </p:nvSpPr>
          <p:spPr>
            <a:xfrm>
              <a:off x="1718175" y="1083975"/>
              <a:ext cx="18825" cy="20075"/>
            </a:xfrm>
            <a:custGeom>
              <a:rect b="b" l="l" r="r" t="t"/>
              <a:pathLst>
                <a:path extrusionOk="0" h="803" w="753">
                  <a:moveTo>
                    <a:pt x="1" y="1"/>
                  </a:moveTo>
                  <a:lnTo>
                    <a:pt x="1" y="803"/>
                  </a:lnTo>
                  <a:lnTo>
                    <a:pt x="753" y="803"/>
                  </a:lnTo>
                  <a:lnTo>
                    <a:pt x="753" y="1"/>
                  </a:lnTo>
                  <a:close/>
                </a:path>
              </a:pathLst>
            </a:custGeom>
            <a:solidFill>
              <a:srgbClr val="00CC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 name="Google Shape;45;p8"/>
            <p:cNvSpPr/>
            <p:nvPr/>
          </p:nvSpPr>
          <p:spPr>
            <a:xfrm>
              <a:off x="2391750" y="950525"/>
              <a:ext cx="112800" cy="20075"/>
            </a:xfrm>
            <a:custGeom>
              <a:rect b="b" l="l" r="r" t="t"/>
              <a:pathLst>
                <a:path extrusionOk="0" h="803" w="4512">
                  <a:moveTo>
                    <a:pt x="0" y="0"/>
                  </a:moveTo>
                  <a:lnTo>
                    <a:pt x="0" y="802"/>
                  </a:lnTo>
                  <a:lnTo>
                    <a:pt x="4512" y="802"/>
                  </a:lnTo>
                  <a:lnTo>
                    <a:pt x="4512"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 name="Google Shape;46;p8"/>
            <p:cNvSpPr/>
            <p:nvPr/>
          </p:nvSpPr>
          <p:spPr>
            <a:xfrm>
              <a:off x="2473825" y="1333350"/>
              <a:ext cx="112800" cy="19450"/>
            </a:xfrm>
            <a:custGeom>
              <a:rect b="b" l="l" r="r" t="t"/>
              <a:pathLst>
                <a:path extrusionOk="0" h="778" w="4512">
                  <a:moveTo>
                    <a:pt x="1" y="1"/>
                  </a:moveTo>
                  <a:lnTo>
                    <a:pt x="1" y="778"/>
                  </a:lnTo>
                  <a:lnTo>
                    <a:pt x="4512" y="778"/>
                  </a:lnTo>
                  <a:lnTo>
                    <a:pt x="4512"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 name="Google Shape;47;p8"/>
            <p:cNvSpPr/>
            <p:nvPr/>
          </p:nvSpPr>
          <p:spPr>
            <a:xfrm>
              <a:off x="1712550" y="1258800"/>
              <a:ext cx="160425" cy="20075"/>
            </a:xfrm>
            <a:custGeom>
              <a:rect b="b" l="l" r="r" t="t"/>
              <a:pathLst>
                <a:path extrusionOk="0" h="803" w="6417">
                  <a:moveTo>
                    <a:pt x="0" y="0"/>
                  </a:moveTo>
                  <a:lnTo>
                    <a:pt x="0" y="802"/>
                  </a:lnTo>
                  <a:lnTo>
                    <a:pt x="6416" y="802"/>
                  </a:lnTo>
                  <a:lnTo>
                    <a:pt x="6416"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 name="Google Shape;48;p8"/>
            <p:cNvSpPr/>
            <p:nvPr/>
          </p:nvSpPr>
          <p:spPr>
            <a:xfrm>
              <a:off x="1797125" y="978100"/>
              <a:ext cx="112825" cy="20075"/>
            </a:xfrm>
            <a:custGeom>
              <a:rect b="b" l="l" r="r" t="t"/>
              <a:pathLst>
                <a:path extrusionOk="0" h="803" w="4513">
                  <a:moveTo>
                    <a:pt x="1" y="0"/>
                  </a:moveTo>
                  <a:lnTo>
                    <a:pt x="1" y="802"/>
                  </a:lnTo>
                  <a:lnTo>
                    <a:pt x="4512" y="802"/>
                  </a:lnTo>
                  <a:lnTo>
                    <a:pt x="4512"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 name="Google Shape;49;p8"/>
            <p:cNvSpPr/>
            <p:nvPr/>
          </p:nvSpPr>
          <p:spPr>
            <a:xfrm>
              <a:off x="1753900" y="1439250"/>
              <a:ext cx="128475" cy="20075"/>
            </a:xfrm>
            <a:custGeom>
              <a:rect b="b" l="l" r="r" t="t"/>
              <a:pathLst>
                <a:path extrusionOk="0" h="803" w="5139">
                  <a:moveTo>
                    <a:pt x="0" y="0"/>
                  </a:moveTo>
                  <a:lnTo>
                    <a:pt x="0" y="802"/>
                  </a:lnTo>
                  <a:lnTo>
                    <a:pt x="5138" y="802"/>
                  </a:lnTo>
                  <a:lnTo>
                    <a:pt x="5138"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 name="Google Shape;50;p8"/>
            <p:cNvSpPr/>
            <p:nvPr/>
          </p:nvSpPr>
          <p:spPr>
            <a:xfrm>
              <a:off x="1736975" y="1176725"/>
              <a:ext cx="127850" cy="19450"/>
            </a:xfrm>
            <a:custGeom>
              <a:rect b="b" l="l" r="r" t="t"/>
              <a:pathLst>
                <a:path extrusionOk="0" h="778" w="5114">
                  <a:moveTo>
                    <a:pt x="1" y="0"/>
                  </a:moveTo>
                  <a:lnTo>
                    <a:pt x="1" y="777"/>
                  </a:lnTo>
                  <a:lnTo>
                    <a:pt x="5114" y="777"/>
                  </a:lnTo>
                  <a:lnTo>
                    <a:pt x="5114"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 name="Google Shape;51;p8"/>
            <p:cNvSpPr/>
            <p:nvPr/>
          </p:nvSpPr>
          <p:spPr>
            <a:xfrm>
              <a:off x="2439375" y="1419200"/>
              <a:ext cx="139750" cy="20075"/>
            </a:xfrm>
            <a:custGeom>
              <a:rect b="b" l="l" r="r" t="t"/>
              <a:pathLst>
                <a:path extrusionOk="0" h="803" w="5590">
                  <a:moveTo>
                    <a:pt x="0" y="0"/>
                  </a:moveTo>
                  <a:lnTo>
                    <a:pt x="0" y="802"/>
                  </a:lnTo>
                  <a:lnTo>
                    <a:pt x="5589" y="802"/>
                  </a:lnTo>
                  <a:lnTo>
                    <a:pt x="5589"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 name="Google Shape;52;p8"/>
            <p:cNvSpPr/>
            <p:nvPr/>
          </p:nvSpPr>
          <p:spPr>
            <a:xfrm>
              <a:off x="2492000" y="1148525"/>
              <a:ext cx="139750" cy="20075"/>
            </a:xfrm>
            <a:custGeom>
              <a:rect b="b" l="l" r="r" t="t"/>
              <a:pathLst>
                <a:path extrusionOk="0" h="803" w="5590">
                  <a:moveTo>
                    <a:pt x="0" y="0"/>
                  </a:moveTo>
                  <a:lnTo>
                    <a:pt x="0" y="802"/>
                  </a:lnTo>
                  <a:lnTo>
                    <a:pt x="5589" y="802"/>
                  </a:lnTo>
                  <a:lnTo>
                    <a:pt x="5589"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 name="Google Shape;53;p8"/>
            <p:cNvSpPr/>
            <p:nvPr/>
          </p:nvSpPr>
          <p:spPr>
            <a:xfrm>
              <a:off x="2448775" y="1097775"/>
              <a:ext cx="139750" cy="20075"/>
            </a:xfrm>
            <a:custGeom>
              <a:rect b="b" l="l" r="r" t="t"/>
              <a:pathLst>
                <a:path extrusionOk="0" h="803" w="5590">
                  <a:moveTo>
                    <a:pt x="0" y="0"/>
                  </a:moveTo>
                  <a:lnTo>
                    <a:pt x="0" y="802"/>
                  </a:lnTo>
                  <a:lnTo>
                    <a:pt x="5589" y="802"/>
                  </a:lnTo>
                  <a:lnTo>
                    <a:pt x="5589"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 name="Google Shape;54;p8"/>
            <p:cNvSpPr/>
            <p:nvPr/>
          </p:nvSpPr>
          <p:spPr>
            <a:xfrm>
              <a:off x="2605400" y="1097775"/>
              <a:ext cx="13825" cy="20075"/>
            </a:xfrm>
            <a:custGeom>
              <a:rect b="b" l="l" r="r" t="t"/>
              <a:pathLst>
                <a:path extrusionOk="0" h="803" w="553">
                  <a:moveTo>
                    <a:pt x="1" y="0"/>
                  </a:moveTo>
                  <a:lnTo>
                    <a:pt x="1" y="802"/>
                  </a:lnTo>
                  <a:lnTo>
                    <a:pt x="552" y="802"/>
                  </a:lnTo>
                  <a:lnTo>
                    <a:pt x="552"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 name="Google Shape;55;p8"/>
            <p:cNvSpPr/>
            <p:nvPr/>
          </p:nvSpPr>
          <p:spPr>
            <a:xfrm>
              <a:off x="1727575" y="1439250"/>
              <a:ext cx="14450" cy="20075"/>
            </a:xfrm>
            <a:custGeom>
              <a:rect b="b" l="l" r="r" t="t"/>
              <a:pathLst>
                <a:path extrusionOk="0" h="803" w="578">
                  <a:moveTo>
                    <a:pt x="1" y="0"/>
                  </a:moveTo>
                  <a:lnTo>
                    <a:pt x="1" y="802"/>
                  </a:lnTo>
                  <a:lnTo>
                    <a:pt x="577" y="802"/>
                  </a:lnTo>
                  <a:lnTo>
                    <a:pt x="577"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 name="Google Shape;56;p8"/>
            <p:cNvSpPr/>
            <p:nvPr/>
          </p:nvSpPr>
          <p:spPr>
            <a:xfrm>
              <a:off x="1789625" y="849650"/>
              <a:ext cx="766925" cy="766325"/>
            </a:xfrm>
            <a:custGeom>
              <a:rect b="b" l="l" r="r" t="t"/>
              <a:pathLst>
                <a:path extrusionOk="0" h="30653" w="30677">
                  <a:moveTo>
                    <a:pt x="9599" y="7644"/>
                  </a:moveTo>
                  <a:cubicBezTo>
                    <a:pt x="11028" y="7644"/>
                    <a:pt x="12181" y="9399"/>
                    <a:pt x="12181" y="11554"/>
                  </a:cubicBezTo>
                  <a:cubicBezTo>
                    <a:pt x="12181" y="13685"/>
                    <a:pt x="11028" y="15439"/>
                    <a:pt x="9599" y="15439"/>
                  </a:cubicBezTo>
                  <a:cubicBezTo>
                    <a:pt x="8171" y="15439"/>
                    <a:pt x="7018" y="13685"/>
                    <a:pt x="7018" y="11554"/>
                  </a:cubicBezTo>
                  <a:cubicBezTo>
                    <a:pt x="7018" y="9399"/>
                    <a:pt x="8171" y="7644"/>
                    <a:pt x="9599" y="7644"/>
                  </a:cubicBezTo>
                  <a:close/>
                  <a:moveTo>
                    <a:pt x="21103" y="7644"/>
                  </a:moveTo>
                  <a:cubicBezTo>
                    <a:pt x="22506" y="7644"/>
                    <a:pt x="23659" y="9399"/>
                    <a:pt x="23659" y="11554"/>
                  </a:cubicBezTo>
                  <a:cubicBezTo>
                    <a:pt x="23659" y="13685"/>
                    <a:pt x="22506" y="15439"/>
                    <a:pt x="21103" y="15439"/>
                  </a:cubicBezTo>
                  <a:cubicBezTo>
                    <a:pt x="19674" y="15439"/>
                    <a:pt x="18521" y="13685"/>
                    <a:pt x="18521" y="11554"/>
                  </a:cubicBezTo>
                  <a:cubicBezTo>
                    <a:pt x="18521" y="9399"/>
                    <a:pt x="19674" y="7644"/>
                    <a:pt x="21103" y="7644"/>
                  </a:cubicBezTo>
                  <a:close/>
                  <a:moveTo>
                    <a:pt x="15338" y="17845"/>
                  </a:moveTo>
                  <a:cubicBezTo>
                    <a:pt x="18446" y="17845"/>
                    <a:pt x="20978" y="20101"/>
                    <a:pt x="20978" y="22883"/>
                  </a:cubicBezTo>
                  <a:cubicBezTo>
                    <a:pt x="20978" y="25665"/>
                    <a:pt x="18446" y="27920"/>
                    <a:pt x="15338" y="27920"/>
                  </a:cubicBezTo>
                  <a:cubicBezTo>
                    <a:pt x="12256" y="27920"/>
                    <a:pt x="9724" y="25665"/>
                    <a:pt x="9724" y="22883"/>
                  </a:cubicBezTo>
                  <a:cubicBezTo>
                    <a:pt x="9724" y="20101"/>
                    <a:pt x="12256" y="17845"/>
                    <a:pt x="15338" y="17845"/>
                  </a:cubicBezTo>
                  <a:close/>
                  <a:moveTo>
                    <a:pt x="15338" y="0"/>
                  </a:moveTo>
                  <a:cubicBezTo>
                    <a:pt x="6867" y="0"/>
                    <a:pt x="0" y="6867"/>
                    <a:pt x="0" y="15339"/>
                  </a:cubicBezTo>
                  <a:cubicBezTo>
                    <a:pt x="0" y="23785"/>
                    <a:pt x="6867" y="30652"/>
                    <a:pt x="15338" y="30652"/>
                  </a:cubicBezTo>
                  <a:cubicBezTo>
                    <a:pt x="23810" y="30652"/>
                    <a:pt x="30677" y="23785"/>
                    <a:pt x="30677" y="15339"/>
                  </a:cubicBezTo>
                  <a:cubicBezTo>
                    <a:pt x="30677" y="6867"/>
                    <a:pt x="23810" y="0"/>
                    <a:pt x="15338"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57" name="Google Shape;57;p8"/>
          <p:cNvGrpSpPr/>
          <p:nvPr/>
        </p:nvGrpSpPr>
        <p:grpSpPr>
          <a:xfrm>
            <a:off x="-906948" y="3793018"/>
            <a:ext cx="1622929" cy="1350446"/>
            <a:chOff x="1712550" y="3003800"/>
            <a:chExt cx="921700" cy="766950"/>
          </a:xfrm>
        </p:grpSpPr>
        <p:sp>
          <p:nvSpPr>
            <p:cNvPr id="58" name="Google Shape;58;p8"/>
            <p:cNvSpPr/>
            <p:nvPr/>
          </p:nvSpPr>
          <p:spPr>
            <a:xfrm>
              <a:off x="1761425" y="3003800"/>
              <a:ext cx="766950" cy="766950"/>
            </a:xfrm>
            <a:custGeom>
              <a:rect b="b" l="l" r="r" t="t"/>
              <a:pathLst>
                <a:path extrusionOk="0" h="30678" w="30678">
                  <a:moveTo>
                    <a:pt x="11454" y="9674"/>
                  </a:moveTo>
                  <a:cubicBezTo>
                    <a:pt x="12281" y="9674"/>
                    <a:pt x="12983" y="10376"/>
                    <a:pt x="12983" y="11203"/>
                  </a:cubicBezTo>
                  <a:cubicBezTo>
                    <a:pt x="12983" y="12055"/>
                    <a:pt x="12281" y="12757"/>
                    <a:pt x="11454" y="12757"/>
                  </a:cubicBezTo>
                  <a:lnTo>
                    <a:pt x="6842" y="12757"/>
                  </a:lnTo>
                  <a:cubicBezTo>
                    <a:pt x="5990" y="12757"/>
                    <a:pt x="5314" y="12055"/>
                    <a:pt x="5314" y="11203"/>
                  </a:cubicBezTo>
                  <a:cubicBezTo>
                    <a:pt x="5314" y="10376"/>
                    <a:pt x="5990" y="9674"/>
                    <a:pt x="6842" y="9674"/>
                  </a:cubicBezTo>
                  <a:close/>
                  <a:moveTo>
                    <a:pt x="23810" y="9674"/>
                  </a:moveTo>
                  <a:cubicBezTo>
                    <a:pt x="24662" y="9674"/>
                    <a:pt x="25339" y="10376"/>
                    <a:pt x="25339" y="11203"/>
                  </a:cubicBezTo>
                  <a:cubicBezTo>
                    <a:pt x="25339" y="12055"/>
                    <a:pt x="24662" y="12757"/>
                    <a:pt x="23810" y="12757"/>
                  </a:cubicBezTo>
                  <a:lnTo>
                    <a:pt x="19198" y="12757"/>
                  </a:lnTo>
                  <a:cubicBezTo>
                    <a:pt x="18371" y="12757"/>
                    <a:pt x="17669" y="12055"/>
                    <a:pt x="17669" y="11203"/>
                  </a:cubicBezTo>
                  <a:cubicBezTo>
                    <a:pt x="17669" y="10376"/>
                    <a:pt x="18371" y="9674"/>
                    <a:pt x="19198" y="9674"/>
                  </a:cubicBezTo>
                  <a:close/>
                  <a:moveTo>
                    <a:pt x="24587" y="17945"/>
                  </a:moveTo>
                  <a:cubicBezTo>
                    <a:pt x="24587" y="22481"/>
                    <a:pt x="20426" y="26166"/>
                    <a:pt x="15339" y="26166"/>
                  </a:cubicBezTo>
                  <a:cubicBezTo>
                    <a:pt x="10226" y="26166"/>
                    <a:pt x="6065" y="22481"/>
                    <a:pt x="6065" y="17945"/>
                  </a:cubicBezTo>
                  <a:close/>
                  <a:moveTo>
                    <a:pt x="15339" y="0"/>
                  </a:moveTo>
                  <a:cubicBezTo>
                    <a:pt x="6867" y="0"/>
                    <a:pt x="0" y="6867"/>
                    <a:pt x="0" y="15339"/>
                  </a:cubicBezTo>
                  <a:cubicBezTo>
                    <a:pt x="0" y="23810"/>
                    <a:pt x="6867" y="30677"/>
                    <a:pt x="15339" y="30677"/>
                  </a:cubicBezTo>
                  <a:cubicBezTo>
                    <a:pt x="23810" y="30677"/>
                    <a:pt x="30677" y="23810"/>
                    <a:pt x="30677" y="15339"/>
                  </a:cubicBezTo>
                  <a:cubicBezTo>
                    <a:pt x="30677" y="6867"/>
                    <a:pt x="23810" y="0"/>
                    <a:pt x="15339" y="0"/>
                  </a:cubicBezTo>
                  <a:close/>
                </a:path>
              </a:pathLst>
            </a:custGeom>
            <a:solidFill>
              <a:srgbClr val="00CC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 name="Google Shape;59;p8"/>
            <p:cNvSpPr/>
            <p:nvPr/>
          </p:nvSpPr>
          <p:spPr>
            <a:xfrm>
              <a:off x="1818425" y="3003800"/>
              <a:ext cx="766950" cy="766950"/>
            </a:xfrm>
            <a:custGeom>
              <a:rect b="b" l="l" r="r" t="t"/>
              <a:pathLst>
                <a:path extrusionOk="0" h="30678" w="30678">
                  <a:moveTo>
                    <a:pt x="11455" y="9674"/>
                  </a:moveTo>
                  <a:cubicBezTo>
                    <a:pt x="12307" y="9674"/>
                    <a:pt x="13009" y="10376"/>
                    <a:pt x="13009" y="11203"/>
                  </a:cubicBezTo>
                  <a:cubicBezTo>
                    <a:pt x="13009" y="12055"/>
                    <a:pt x="12307" y="12757"/>
                    <a:pt x="11455" y="12757"/>
                  </a:cubicBezTo>
                  <a:lnTo>
                    <a:pt x="6868" y="12757"/>
                  </a:lnTo>
                  <a:cubicBezTo>
                    <a:pt x="6016" y="12757"/>
                    <a:pt x="5314" y="12055"/>
                    <a:pt x="5314" y="11203"/>
                  </a:cubicBezTo>
                  <a:cubicBezTo>
                    <a:pt x="5314" y="10376"/>
                    <a:pt x="6016" y="9674"/>
                    <a:pt x="6868" y="9674"/>
                  </a:cubicBezTo>
                  <a:close/>
                  <a:moveTo>
                    <a:pt x="23836" y="9674"/>
                  </a:moveTo>
                  <a:cubicBezTo>
                    <a:pt x="24688" y="9674"/>
                    <a:pt x="25364" y="10376"/>
                    <a:pt x="25364" y="11203"/>
                  </a:cubicBezTo>
                  <a:cubicBezTo>
                    <a:pt x="25364" y="12055"/>
                    <a:pt x="24688" y="12757"/>
                    <a:pt x="23836" y="12757"/>
                  </a:cubicBezTo>
                  <a:lnTo>
                    <a:pt x="19224" y="12757"/>
                  </a:lnTo>
                  <a:cubicBezTo>
                    <a:pt x="18397" y="12757"/>
                    <a:pt x="17695" y="12055"/>
                    <a:pt x="17695" y="11203"/>
                  </a:cubicBezTo>
                  <a:cubicBezTo>
                    <a:pt x="17695" y="10376"/>
                    <a:pt x="18397" y="9674"/>
                    <a:pt x="19224" y="9674"/>
                  </a:cubicBezTo>
                  <a:close/>
                  <a:moveTo>
                    <a:pt x="24613" y="17945"/>
                  </a:moveTo>
                  <a:cubicBezTo>
                    <a:pt x="24613" y="22481"/>
                    <a:pt x="20452" y="26166"/>
                    <a:pt x="15339" y="26166"/>
                  </a:cubicBezTo>
                  <a:cubicBezTo>
                    <a:pt x="10227" y="26166"/>
                    <a:pt x="6091" y="22481"/>
                    <a:pt x="6091" y="17945"/>
                  </a:cubicBezTo>
                  <a:close/>
                  <a:moveTo>
                    <a:pt x="15339" y="0"/>
                  </a:moveTo>
                  <a:cubicBezTo>
                    <a:pt x="6868" y="0"/>
                    <a:pt x="1" y="6867"/>
                    <a:pt x="1" y="15339"/>
                  </a:cubicBezTo>
                  <a:cubicBezTo>
                    <a:pt x="1" y="23810"/>
                    <a:pt x="6868" y="30677"/>
                    <a:pt x="15339" y="30677"/>
                  </a:cubicBezTo>
                  <a:cubicBezTo>
                    <a:pt x="23811" y="30677"/>
                    <a:pt x="30678" y="23810"/>
                    <a:pt x="30678" y="15339"/>
                  </a:cubicBezTo>
                  <a:cubicBezTo>
                    <a:pt x="30678" y="6867"/>
                    <a:pt x="23811" y="0"/>
                    <a:pt x="15339" y="0"/>
                  </a:cubicBezTo>
                  <a:close/>
                </a:path>
              </a:pathLst>
            </a:custGeom>
            <a:solidFill>
              <a:srgbClr val="FF308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 name="Google Shape;60;p8"/>
            <p:cNvSpPr/>
            <p:nvPr/>
          </p:nvSpPr>
          <p:spPr>
            <a:xfrm>
              <a:off x="2427450" y="3161050"/>
              <a:ext cx="149150" cy="20075"/>
            </a:xfrm>
            <a:custGeom>
              <a:rect b="b" l="l" r="r" t="t"/>
              <a:pathLst>
                <a:path extrusionOk="0" h="803" w="5966">
                  <a:moveTo>
                    <a:pt x="1" y="1"/>
                  </a:moveTo>
                  <a:lnTo>
                    <a:pt x="1" y="803"/>
                  </a:lnTo>
                  <a:lnTo>
                    <a:pt x="5966" y="803"/>
                  </a:lnTo>
                  <a:lnTo>
                    <a:pt x="5966" y="1"/>
                  </a:lnTo>
                  <a:close/>
                </a:path>
              </a:pathLst>
            </a:custGeom>
            <a:solidFill>
              <a:srgbClr val="FF308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 name="Google Shape;61;p8"/>
            <p:cNvSpPr/>
            <p:nvPr/>
          </p:nvSpPr>
          <p:spPr>
            <a:xfrm>
              <a:off x="2484475" y="3413575"/>
              <a:ext cx="149775" cy="20075"/>
            </a:xfrm>
            <a:custGeom>
              <a:rect b="b" l="l" r="r" t="t"/>
              <a:pathLst>
                <a:path extrusionOk="0" h="803" w="5991">
                  <a:moveTo>
                    <a:pt x="1" y="0"/>
                  </a:moveTo>
                  <a:lnTo>
                    <a:pt x="1" y="802"/>
                  </a:lnTo>
                  <a:lnTo>
                    <a:pt x="5991" y="802"/>
                  </a:lnTo>
                  <a:lnTo>
                    <a:pt x="5991" y="0"/>
                  </a:lnTo>
                  <a:close/>
                </a:path>
              </a:pathLst>
            </a:custGeom>
            <a:solidFill>
              <a:srgbClr val="FF308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 name="Google Shape;62;p8"/>
            <p:cNvSpPr/>
            <p:nvPr/>
          </p:nvSpPr>
          <p:spPr>
            <a:xfrm>
              <a:off x="2344125" y="3665450"/>
              <a:ext cx="149775" cy="20075"/>
            </a:xfrm>
            <a:custGeom>
              <a:rect b="b" l="l" r="r" t="t"/>
              <a:pathLst>
                <a:path extrusionOk="0" h="803" w="5991">
                  <a:moveTo>
                    <a:pt x="1" y="0"/>
                  </a:moveTo>
                  <a:lnTo>
                    <a:pt x="1" y="802"/>
                  </a:lnTo>
                  <a:lnTo>
                    <a:pt x="5991" y="802"/>
                  </a:lnTo>
                  <a:lnTo>
                    <a:pt x="5991" y="0"/>
                  </a:lnTo>
                  <a:close/>
                </a:path>
              </a:pathLst>
            </a:custGeom>
            <a:solidFill>
              <a:srgbClr val="FF308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 name="Google Shape;63;p8"/>
            <p:cNvSpPr/>
            <p:nvPr/>
          </p:nvSpPr>
          <p:spPr>
            <a:xfrm>
              <a:off x="2518325" y="3665450"/>
              <a:ext cx="18175" cy="20075"/>
            </a:xfrm>
            <a:custGeom>
              <a:rect b="b" l="l" r="r" t="t"/>
              <a:pathLst>
                <a:path extrusionOk="0" h="803" w="727">
                  <a:moveTo>
                    <a:pt x="0" y="0"/>
                  </a:moveTo>
                  <a:lnTo>
                    <a:pt x="0" y="802"/>
                  </a:lnTo>
                  <a:lnTo>
                    <a:pt x="727" y="802"/>
                  </a:lnTo>
                  <a:lnTo>
                    <a:pt x="727" y="0"/>
                  </a:lnTo>
                  <a:close/>
                </a:path>
              </a:pathLst>
            </a:custGeom>
            <a:solidFill>
              <a:srgbClr val="FF308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 name="Google Shape;64;p8"/>
            <p:cNvSpPr/>
            <p:nvPr/>
          </p:nvSpPr>
          <p:spPr>
            <a:xfrm>
              <a:off x="2460050" y="3346525"/>
              <a:ext cx="149150" cy="20075"/>
            </a:xfrm>
            <a:custGeom>
              <a:rect b="b" l="l" r="r" t="t"/>
              <a:pathLst>
                <a:path extrusionOk="0" h="803" w="5966">
                  <a:moveTo>
                    <a:pt x="0" y="1"/>
                  </a:moveTo>
                  <a:lnTo>
                    <a:pt x="0" y="803"/>
                  </a:lnTo>
                  <a:lnTo>
                    <a:pt x="5965" y="803"/>
                  </a:lnTo>
                  <a:lnTo>
                    <a:pt x="5965" y="1"/>
                  </a:lnTo>
                  <a:close/>
                </a:path>
              </a:pathLst>
            </a:custGeom>
            <a:solidFill>
              <a:srgbClr val="FF308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 name="Google Shape;65;p8"/>
            <p:cNvSpPr/>
            <p:nvPr/>
          </p:nvSpPr>
          <p:spPr>
            <a:xfrm>
              <a:off x="1731350" y="3458675"/>
              <a:ext cx="149150" cy="19450"/>
            </a:xfrm>
            <a:custGeom>
              <a:rect b="b" l="l" r="r" t="t"/>
              <a:pathLst>
                <a:path extrusionOk="0" h="778" w="5966">
                  <a:moveTo>
                    <a:pt x="0" y="1"/>
                  </a:moveTo>
                  <a:lnTo>
                    <a:pt x="0" y="778"/>
                  </a:lnTo>
                  <a:lnTo>
                    <a:pt x="5965" y="778"/>
                  </a:lnTo>
                  <a:lnTo>
                    <a:pt x="5965" y="1"/>
                  </a:lnTo>
                  <a:close/>
                </a:path>
              </a:pathLst>
            </a:custGeom>
            <a:solidFill>
              <a:srgbClr val="00CC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 name="Google Shape;66;p8"/>
            <p:cNvSpPr/>
            <p:nvPr/>
          </p:nvSpPr>
          <p:spPr>
            <a:xfrm>
              <a:off x="1824075" y="3644150"/>
              <a:ext cx="149150" cy="20075"/>
            </a:xfrm>
            <a:custGeom>
              <a:rect b="b" l="l" r="r" t="t"/>
              <a:pathLst>
                <a:path extrusionOk="0" h="803" w="5966">
                  <a:moveTo>
                    <a:pt x="0" y="0"/>
                  </a:moveTo>
                  <a:lnTo>
                    <a:pt x="0" y="802"/>
                  </a:lnTo>
                  <a:lnTo>
                    <a:pt x="5965" y="802"/>
                  </a:lnTo>
                  <a:lnTo>
                    <a:pt x="5965" y="0"/>
                  </a:lnTo>
                  <a:close/>
                </a:path>
              </a:pathLst>
            </a:custGeom>
            <a:solidFill>
              <a:srgbClr val="00CC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 name="Google Shape;67;p8"/>
            <p:cNvSpPr/>
            <p:nvPr/>
          </p:nvSpPr>
          <p:spPr>
            <a:xfrm>
              <a:off x="1755150" y="3555800"/>
              <a:ext cx="149150" cy="20075"/>
            </a:xfrm>
            <a:custGeom>
              <a:rect b="b" l="l" r="r" t="t"/>
              <a:pathLst>
                <a:path extrusionOk="0" h="803" w="5966">
                  <a:moveTo>
                    <a:pt x="1" y="0"/>
                  </a:moveTo>
                  <a:lnTo>
                    <a:pt x="1" y="802"/>
                  </a:lnTo>
                  <a:lnTo>
                    <a:pt x="5966" y="802"/>
                  </a:lnTo>
                  <a:lnTo>
                    <a:pt x="5966" y="0"/>
                  </a:lnTo>
                  <a:close/>
                </a:path>
              </a:pathLst>
            </a:custGeom>
            <a:solidFill>
              <a:srgbClr val="00CC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 name="Google Shape;68;p8"/>
            <p:cNvSpPr/>
            <p:nvPr/>
          </p:nvSpPr>
          <p:spPr>
            <a:xfrm>
              <a:off x="1749525" y="3177350"/>
              <a:ext cx="149125" cy="20075"/>
            </a:xfrm>
            <a:custGeom>
              <a:rect b="b" l="l" r="r" t="t"/>
              <a:pathLst>
                <a:path extrusionOk="0" h="803" w="5965">
                  <a:moveTo>
                    <a:pt x="0" y="1"/>
                  </a:moveTo>
                  <a:lnTo>
                    <a:pt x="0" y="803"/>
                  </a:lnTo>
                  <a:lnTo>
                    <a:pt x="5965" y="803"/>
                  </a:lnTo>
                  <a:lnTo>
                    <a:pt x="5965" y="1"/>
                  </a:lnTo>
                  <a:close/>
                </a:path>
              </a:pathLst>
            </a:custGeom>
            <a:solidFill>
              <a:srgbClr val="00CC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 name="Google Shape;69;p8"/>
            <p:cNvSpPr/>
            <p:nvPr/>
          </p:nvSpPr>
          <p:spPr>
            <a:xfrm>
              <a:off x="1845375" y="3089625"/>
              <a:ext cx="190500" cy="19450"/>
            </a:xfrm>
            <a:custGeom>
              <a:rect b="b" l="l" r="r" t="t"/>
              <a:pathLst>
                <a:path extrusionOk="0" h="778" w="7620">
                  <a:moveTo>
                    <a:pt x="1" y="1"/>
                  </a:moveTo>
                  <a:lnTo>
                    <a:pt x="1" y="778"/>
                  </a:lnTo>
                  <a:lnTo>
                    <a:pt x="7620" y="778"/>
                  </a:lnTo>
                  <a:lnTo>
                    <a:pt x="7620" y="1"/>
                  </a:lnTo>
                  <a:close/>
                </a:path>
              </a:pathLst>
            </a:custGeom>
            <a:solidFill>
              <a:srgbClr val="00CC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 name="Google Shape;70;p8"/>
            <p:cNvSpPr/>
            <p:nvPr/>
          </p:nvSpPr>
          <p:spPr>
            <a:xfrm>
              <a:off x="1758275" y="3238750"/>
              <a:ext cx="149150" cy="20075"/>
            </a:xfrm>
            <a:custGeom>
              <a:rect b="b" l="l" r="r" t="t"/>
              <a:pathLst>
                <a:path extrusionOk="0" h="803" w="5966">
                  <a:moveTo>
                    <a:pt x="1" y="1"/>
                  </a:moveTo>
                  <a:lnTo>
                    <a:pt x="1" y="803"/>
                  </a:lnTo>
                  <a:lnTo>
                    <a:pt x="5966" y="803"/>
                  </a:lnTo>
                  <a:lnTo>
                    <a:pt x="5966" y="1"/>
                  </a:lnTo>
                  <a:close/>
                </a:path>
              </a:pathLst>
            </a:custGeom>
            <a:solidFill>
              <a:srgbClr val="00CC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 name="Google Shape;71;p8"/>
            <p:cNvSpPr/>
            <p:nvPr/>
          </p:nvSpPr>
          <p:spPr>
            <a:xfrm>
              <a:off x="2391750" y="3105300"/>
              <a:ext cx="112800" cy="20075"/>
            </a:xfrm>
            <a:custGeom>
              <a:rect b="b" l="l" r="r" t="t"/>
              <a:pathLst>
                <a:path extrusionOk="0" h="803" w="4512">
                  <a:moveTo>
                    <a:pt x="0" y="0"/>
                  </a:moveTo>
                  <a:lnTo>
                    <a:pt x="0" y="802"/>
                  </a:lnTo>
                  <a:lnTo>
                    <a:pt x="4512" y="802"/>
                  </a:lnTo>
                  <a:lnTo>
                    <a:pt x="4512"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 name="Google Shape;72;p8"/>
            <p:cNvSpPr/>
            <p:nvPr/>
          </p:nvSpPr>
          <p:spPr>
            <a:xfrm>
              <a:off x="2473825" y="3488125"/>
              <a:ext cx="112800" cy="19450"/>
            </a:xfrm>
            <a:custGeom>
              <a:rect b="b" l="l" r="r" t="t"/>
              <a:pathLst>
                <a:path extrusionOk="0" h="778" w="4512">
                  <a:moveTo>
                    <a:pt x="1" y="1"/>
                  </a:moveTo>
                  <a:lnTo>
                    <a:pt x="1" y="778"/>
                  </a:lnTo>
                  <a:lnTo>
                    <a:pt x="4512" y="778"/>
                  </a:lnTo>
                  <a:lnTo>
                    <a:pt x="4512"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 name="Google Shape;73;p8"/>
            <p:cNvSpPr/>
            <p:nvPr/>
          </p:nvSpPr>
          <p:spPr>
            <a:xfrm>
              <a:off x="1712550" y="3413575"/>
              <a:ext cx="160425" cy="20075"/>
            </a:xfrm>
            <a:custGeom>
              <a:rect b="b" l="l" r="r" t="t"/>
              <a:pathLst>
                <a:path extrusionOk="0" h="803" w="6417">
                  <a:moveTo>
                    <a:pt x="0" y="0"/>
                  </a:moveTo>
                  <a:lnTo>
                    <a:pt x="0" y="802"/>
                  </a:lnTo>
                  <a:lnTo>
                    <a:pt x="6416" y="802"/>
                  </a:lnTo>
                  <a:lnTo>
                    <a:pt x="6416"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 name="Google Shape;74;p8"/>
            <p:cNvSpPr/>
            <p:nvPr/>
          </p:nvSpPr>
          <p:spPr>
            <a:xfrm>
              <a:off x="1797125" y="3132875"/>
              <a:ext cx="112825" cy="20075"/>
            </a:xfrm>
            <a:custGeom>
              <a:rect b="b" l="l" r="r" t="t"/>
              <a:pathLst>
                <a:path extrusionOk="0" h="803" w="4513">
                  <a:moveTo>
                    <a:pt x="1" y="0"/>
                  </a:moveTo>
                  <a:lnTo>
                    <a:pt x="1" y="802"/>
                  </a:lnTo>
                  <a:lnTo>
                    <a:pt x="4512" y="802"/>
                  </a:lnTo>
                  <a:lnTo>
                    <a:pt x="4512"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 name="Google Shape;75;p8"/>
            <p:cNvSpPr/>
            <p:nvPr/>
          </p:nvSpPr>
          <p:spPr>
            <a:xfrm>
              <a:off x="1753900" y="3594025"/>
              <a:ext cx="128475" cy="20075"/>
            </a:xfrm>
            <a:custGeom>
              <a:rect b="b" l="l" r="r" t="t"/>
              <a:pathLst>
                <a:path extrusionOk="0" h="803" w="5139">
                  <a:moveTo>
                    <a:pt x="0" y="0"/>
                  </a:moveTo>
                  <a:lnTo>
                    <a:pt x="0" y="802"/>
                  </a:lnTo>
                  <a:lnTo>
                    <a:pt x="5138" y="802"/>
                  </a:lnTo>
                  <a:lnTo>
                    <a:pt x="5138"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 name="Google Shape;76;p8"/>
            <p:cNvSpPr/>
            <p:nvPr/>
          </p:nvSpPr>
          <p:spPr>
            <a:xfrm>
              <a:off x="1736975" y="3330850"/>
              <a:ext cx="127850" cy="20075"/>
            </a:xfrm>
            <a:custGeom>
              <a:rect b="b" l="l" r="r" t="t"/>
              <a:pathLst>
                <a:path extrusionOk="0" h="803" w="5114">
                  <a:moveTo>
                    <a:pt x="1" y="1"/>
                  </a:moveTo>
                  <a:lnTo>
                    <a:pt x="1" y="803"/>
                  </a:lnTo>
                  <a:lnTo>
                    <a:pt x="5114" y="803"/>
                  </a:lnTo>
                  <a:lnTo>
                    <a:pt x="5114"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 name="Google Shape;77;p8"/>
            <p:cNvSpPr/>
            <p:nvPr/>
          </p:nvSpPr>
          <p:spPr>
            <a:xfrm>
              <a:off x="2439375" y="3573975"/>
              <a:ext cx="139750" cy="20075"/>
            </a:xfrm>
            <a:custGeom>
              <a:rect b="b" l="l" r="r" t="t"/>
              <a:pathLst>
                <a:path extrusionOk="0" h="803" w="5590">
                  <a:moveTo>
                    <a:pt x="0" y="0"/>
                  </a:moveTo>
                  <a:lnTo>
                    <a:pt x="0" y="802"/>
                  </a:lnTo>
                  <a:lnTo>
                    <a:pt x="5589" y="802"/>
                  </a:lnTo>
                  <a:lnTo>
                    <a:pt x="5589"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 name="Google Shape;78;p8"/>
            <p:cNvSpPr/>
            <p:nvPr/>
          </p:nvSpPr>
          <p:spPr>
            <a:xfrm>
              <a:off x="2492000" y="3303300"/>
              <a:ext cx="139750" cy="20075"/>
            </a:xfrm>
            <a:custGeom>
              <a:rect b="b" l="l" r="r" t="t"/>
              <a:pathLst>
                <a:path extrusionOk="0" h="803" w="5590">
                  <a:moveTo>
                    <a:pt x="0" y="0"/>
                  </a:moveTo>
                  <a:lnTo>
                    <a:pt x="0" y="802"/>
                  </a:lnTo>
                  <a:lnTo>
                    <a:pt x="5589" y="802"/>
                  </a:lnTo>
                  <a:lnTo>
                    <a:pt x="5589"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 name="Google Shape;79;p8"/>
            <p:cNvSpPr/>
            <p:nvPr/>
          </p:nvSpPr>
          <p:spPr>
            <a:xfrm>
              <a:off x="2448775" y="3252550"/>
              <a:ext cx="139750" cy="19450"/>
            </a:xfrm>
            <a:custGeom>
              <a:rect b="b" l="l" r="r" t="t"/>
              <a:pathLst>
                <a:path extrusionOk="0" h="778" w="5590">
                  <a:moveTo>
                    <a:pt x="0" y="0"/>
                  </a:moveTo>
                  <a:lnTo>
                    <a:pt x="0" y="777"/>
                  </a:lnTo>
                  <a:lnTo>
                    <a:pt x="5589" y="777"/>
                  </a:lnTo>
                  <a:lnTo>
                    <a:pt x="5589"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 name="Google Shape;80;p8"/>
            <p:cNvSpPr/>
            <p:nvPr/>
          </p:nvSpPr>
          <p:spPr>
            <a:xfrm>
              <a:off x="1789625" y="3003800"/>
              <a:ext cx="766925" cy="766950"/>
            </a:xfrm>
            <a:custGeom>
              <a:rect b="b" l="l" r="r" t="t"/>
              <a:pathLst>
                <a:path extrusionOk="0" h="30678" w="30677">
                  <a:moveTo>
                    <a:pt x="11479" y="9674"/>
                  </a:moveTo>
                  <a:cubicBezTo>
                    <a:pt x="12306" y="9674"/>
                    <a:pt x="13008" y="10376"/>
                    <a:pt x="13008" y="11203"/>
                  </a:cubicBezTo>
                  <a:cubicBezTo>
                    <a:pt x="13008" y="12055"/>
                    <a:pt x="12306" y="12757"/>
                    <a:pt x="11479" y="12757"/>
                  </a:cubicBezTo>
                  <a:lnTo>
                    <a:pt x="6867" y="12757"/>
                  </a:lnTo>
                  <a:cubicBezTo>
                    <a:pt x="6015" y="12757"/>
                    <a:pt x="5338" y="12055"/>
                    <a:pt x="5338" y="11203"/>
                  </a:cubicBezTo>
                  <a:cubicBezTo>
                    <a:pt x="5338" y="10376"/>
                    <a:pt x="6015" y="9674"/>
                    <a:pt x="6867" y="9674"/>
                  </a:cubicBezTo>
                  <a:close/>
                  <a:moveTo>
                    <a:pt x="23835" y="9674"/>
                  </a:moveTo>
                  <a:cubicBezTo>
                    <a:pt x="24687" y="9674"/>
                    <a:pt x="25364" y="10376"/>
                    <a:pt x="25364" y="11203"/>
                  </a:cubicBezTo>
                  <a:cubicBezTo>
                    <a:pt x="25364" y="12055"/>
                    <a:pt x="24687" y="12757"/>
                    <a:pt x="23835" y="12757"/>
                  </a:cubicBezTo>
                  <a:lnTo>
                    <a:pt x="19223" y="12757"/>
                  </a:lnTo>
                  <a:cubicBezTo>
                    <a:pt x="18396" y="12757"/>
                    <a:pt x="17694" y="12055"/>
                    <a:pt x="17694" y="11203"/>
                  </a:cubicBezTo>
                  <a:cubicBezTo>
                    <a:pt x="17694" y="10376"/>
                    <a:pt x="18396" y="9674"/>
                    <a:pt x="19223" y="9674"/>
                  </a:cubicBezTo>
                  <a:close/>
                  <a:moveTo>
                    <a:pt x="24612" y="17945"/>
                  </a:moveTo>
                  <a:cubicBezTo>
                    <a:pt x="24612" y="22481"/>
                    <a:pt x="20451" y="26166"/>
                    <a:pt x="15338" y="26166"/>
                  </a:cubicBezTo>
                  <a:cubicBezTo>
                    <a:pt x="10251" y="26166"/>
                    <a:pt x="6090" y="22481"/>
                    <a:pt x="6090" y="17945"/>
                  </a:cubicBezTo>
                  <a:close/>
                  <a:moveTo>
                    <a:pt x="15338" y="0"/>
                  </a:moveTo>
                  <a:cubicBezTo>
                    <a:pt x="6867" y="0"/>
                    <a:pt x="0" y="6867"/>
                    <a:pt x="0" y="15339"/>
                  </a:cubicBezTo>
                  <a:cubicBezTo>
                    <a:pt x="0" y="23810"/>
                    <a:pt x="6867" y="30677"/>
                    <a:pt x="15338" y="30677"/>
                  </a:cubicBezTo>
                  <a:cubicBezTo>
                    <a:pt x="23810" y="30677"/>
                    <a:pt x="30677" y="23810"/>
                    <a:pt x="30677" y="15339"/>
                  </a:cubicBezTo>
                  <a:cubicBezTo>
                    <a:pt x="30677" y="6867"/>
                    <a:pt x="23810" y="0"/>
                    <a:pt x="15338"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81" name="Google Shape;81;p8"/>
          <p:cNvGrpSpPr/>
          <p:nvPr/>
        </p:nvGrpSpPr>
        <p:grpSpPr>
          <a:xfrm>
            <a:off x="-906959" y="1896505"/>
            <a:ext cx="1622929" cy="1350446"/>
            <a:chOff x="1712550" y="1926725"/>
            <a:chExt cx="921700" cy="766950"/>
          </a:xfrm>
        </p:grpSpPr>
        <p:sp>
          <p:nvSpPr>
            <p:cNvPr id="82" name="Google Shape;82;p8"/>
            <p:cNvSpPr/>
            <p:nvPr/>
          </p:nvSpPr>
          <p:spPr>
            <a:xfrm>
              <a:off x="1761425" y="1926725"/>
              <a:ext cx="766950" cy="766950"/>
            </a:xfrm>
            <a:custGeom>
              <a:rect b="b" l="l" r="r" t="t"/>
              <a:pathLst>
                <a:path extrusionOk="0" h="30678" w="30678">
                  <a:moveTo>
                    <a:pt x="11730" y="9374"/>
                  </a:moveTo>
                  <a:cubicBezTo>
                    <a:pt x="12256" y="9374"/>
                    <a:pt x="12682" y="9800"/>
                    <a:pt x="12682" y="10326"/>
                  </a:cubicBezTo>
                  <a:cubicBezTo>
                    <a:pt x="12682" y="12281"/>
                    <a:pt x="11103" y="13885"/>
                    <a:pt x="9123" y="13885"/>
                  </a:cubicBezTo>
                  <a:cubicBezTo>
                    <a:pt x="7168" y="13885"/>
                    <a:pt x="5564" y="12281"/>
                    <a:pt x="5564" y="10326"/>
                  </a:cubicBezTo>
                  <a:cubicBezTo>
                    <a:pt x="5564" y="9800"/>
                    <a:pt x="5990" y="9374"/>
                    <a:pt x="6517" y="9374"/>
                  </a:cubicBezTo>
                  <a:cubicBezTo>
                    <a:pt x="7043" y="9374"/>
                    <a:pt x="7469" y="9800"/>
                    <a:pt x="7469" y="10326"/>
                  </a:cubicBezTo>
                  <a:cubicBezTo>
                    <a:pt x="7469" y="11228"/>
                    <a:pt x="8221" y="11980"/>
                    <a:pt x="9123" y="11980"/>
                  </a:cubicBezTo>
                  <a:cubicBezTo>
                    <a:pt x="10050" y="11980"/>
                    <a:pt x="10777" y="11228"/>
                    <a:pt x="10777" y="10326"/>
                  </a:cubicBezTo>
                  <a:cubicBezTo>
                    <a:pt x="10777" y="9800"/>
                    <a:pt x="11203" y="9374"/>
                    <a:pt x="11730" y="9374"/>
                  </a:cubicBezTo>
                  <a:close/>
                  <a:moveTo>
                    <a:pt x="24136" y="9374"/>
                  </a:moveTo>
                  <a:cubicBezTo>
                    <a:pt x="24662" y="9374"/>
                    <a:pt x="25088" y="9800"/>
                    <a:pt x="25088" y="10326"/>
                  </a:cubicBezTo>
                  <a:cubicBezTo>
                    <a:pt x="25088" y="12281"/>
                    <a:pt x="23484" y="13885"/>
                    <a:pt x="21529" y="13885"/>
                  </a:cubicBezTo>
                  <a:cubicBezTo>
                    <a:pt x="19549" y="13885"/>
                    <a:pt x="17970" y="12281"/>
                    <a:pt x="17970" y="10326"/>
                  </a:cubicBezTo>
                  <a:cubicBezTo>
                    <a:pt x="17970" y="9800"/>
                    <a:pt x="18396" y="9374"/>
                    <a:pt x="18923" y="9374"/>
                  </a:cubicBezTo>
                  <a:cubicBezTo>
                    <a:pt x="19449" y="9374"/>
                    <a:pt x="19875" y="9800"/>
                    <a:pt x="19875" y="10326"/>
                  </a:cubicBezTo>
                  <a:cubicBezTo>
                    <a:pt x="19875" y="11228"/>
                    <a:pt x="20602" y="11980"/>
                    <a:pt x="21529" y="11980"/>
                  </a:cubicBezTo>
                  <a:cubicBezTo>
                    <a:pt x="22431" y="11980"/>
                    <a:pt x="23183" y="11228"/>
                    <a:pt x="23183" y="10326"/>
                  </a:cubicBezTo>
                  <a:cubicBezTo>
                    <a:pt x="23183" y="9800"/>
                    <a:pt x="23609" y="9374"/>
                    <a:pt x="24136" y="9374"/>
                  </a:cubicBezTo>
                  <a:close/>
                  <a:moveTo>
                    <a:pt x="21780" y="17243"/>
                  </a:moveTo>
                  <a:cubicBezTo>
                    <a:pt x="22632" y="17243"/>
                    <a:pt x="23309" y="17920"/>
                    <a:pt x="23309" y="18772"/>
                  </a:cubicBezTo>
                  <a:cubicBezTo>
                    <a:pt x="23309" y="22131"/>
                    <a:pt x="19800" y="24762"/>
                    <a:pt x="15339" y="24762"/>
                  </a:cubicBezTo>
                  <a:cubicBezTo>
                    <a:pt x="10852" y="24762"/>
                    <a:pt x="7344" y="22131"/>
                    <a:pt x="7344" y="18772"/>
                  </a:cubicBezTo>
                  <a:cubicBezTo>
                    <a:pt x="7344" y="17920"/>
                    <a:pt x="8020" y="17243"/>
                    <a:pt x="8872" y="17243"/>
                  </a:cubicBezTo>
                  <a:cubicBezTo>
                    <a:pt x="9725" y="17243"/>
                    <a:pt x="10401" y="17920"/>
                    <a:pt x="10401" y="18772"/>
                  </a:cubicBezTo>
                  <a:cubicBezTo>
                    <a:pt x="10401" y="20151"/>
                    <a:pt x="12431" y="21680"/>
                    <a:pt x="15339" y="21680"/>
                  </a:cubicBezTo>
                  <a:cubicBezTo>
                    <a:pt x="18221" y="21680"/>
                    <a:pt x="20251" y="20151"/>
                    <a:pt x="20251" y="18772"/>
                  </a:cubicBezTo>
                  <a:cubicBezTo>
                    <a:pt x="20251" y="17920"/>
                    <a:pt x="20928" y="17243"/>
                    <a:pt x="21780" y="17243"/>
                  </a:cubicBezTo>
                  <a:close/>
                  <a:moveTo>
                    <a:pt x="15339" y="0"/>
                  </a:moveTo>
                  <a:cubicBezTo>
                    <a:pt x="6867" y="0"/>
                    <a:pt x="0" y="6867"/>
                    <a:pt x="0" y="15339"/>
                  </a:cubicBezTo>
                  <a:cubicBezTo>
                    <a:pt x="0" y="23810"/>
                    <a:pt x="6867" y="30677"/>
                    <a:pt x="15339" y="30677"/>
                  </a:cubicBezTo>
                  <a:cubicBezTo>
                    <a:pt x="23810" y="30677"/>
                    <a:pt x="30677" y="23810"/>
                    <a:pt x="30677" y="15339"/>
                  </a:cubicBezTo>
                  <a:cubicBezTo>
                    <a:pt x="30677" y="6867"/>
                    <a:pt x="23810" y="0"/>
                    <a:pt x="15339" y="0"/>
                  </a:cubicBezTo>
                  <a:close/>
                </a:path>
              </a:pathLst>
            </a:custGeom>
            <a:solidFill>
              <a:srgbClr val="00CC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 name="Google Shape;83;p8"/>
            <p:cNvSpPr/>
            <p:nvPr/>
          </p:nvSpPr>
          <p:spPr>
            <a:xfrm>
              <a:off x="1818425" y="1926725"/>
              <a:ext cx="766950" cy="766950"/>
            </a:xfrm>
            <a:custGeom>
              <a:rect b="b" l="l" r="r" t="t"/>
              <a:pathLst>
                <a:path extrusionOk="0" h="30678" w="30678">
                  <a:moveTo>
                    <a:pt x="11755" y="9374"/>
                  </a:moveTo>
                  <a:cubicBezTo>
                    <a:pt x="12282" y="9374"/>
                    <a:pt x="12708" y="9800"/>
                    <a:pt x="12708" y="10326"/>
                  </a:cubicBezTo>
                  <a:cubicBezTo>
                    <a:pt x="12708" y="12281"/>
                    <a:pt x="11104" y="13885"/>
                    <a:pt x="9149" y="13885"/>
                  </a:cubicBezTo>
                  <a:cubicBezTo>
                    <a:pt x="7169" y="13885"/>
                    <a:pt x="5590" y="12281"/>
                    <a:pt x="5590" y="10326"/>
                  </a:cubicBezTo>
                  <a:cubicBezTo>
                    <a:pt x="5590" y="9800"/>
                    <a:pt x="6016" y="9374"/>
                    <a:pt x="6542" y="9374"/>
                  </a:cubicBezTo>
                  <a:cubicBezTo>
                    <a:pt x="7069" y="9374"/>
                    <a:pt x="7495" y="9800"/>
                    <a:pt x="7495" y="10326"/>
                  </a:cubicBezTo>
                  <a:cubicBezTo>
                    <a:pt x="7495" y="11228"/>
                    <a:pt x="8222" y="11980"/>
                    <a:pt x="9149" y="11980"/>
                  </a:cubicBezTo>
                  <a:cubicBezTo>
                    <a:pt x="10076" y="11980"/>
                    <a:pt x="10803" y="11228"/>
                    <a:pt x="10803" y="10326"/>
                  </a:cubicBezTo>
                  <a:cubicBezTo>
                    <a:pt x="10803" y="9800"/>
                    <a:pt x="11229" y="9374"/>
                    <a:pt x="11755" y="9374"/>
                  </a:cubicBezTo>
                  <a:close/>
                  <a:moveTo>
                    <a:pt x="24161" y="9374"/>
                  </a:moveTo>
                  <a:cubicBezTo>
                    <a:pt x="24688" y="9374"/>
                    <a:pt x="25114" y="9800"/>
                    <a:pt x="25114" y="10326"/>
                  </a:cubicBezTo>
                  <a:cubicBezTo>
                    <a:pt x="25114" y="12281"/>
                    <a:pt x="23510" y="13885"/>
                    <a:pt x="21555" y="13885"/>
                  </a:cubicBezTo>
                  <a:cubicBezTo>
                    <a:pt x="19575" y="13885"/>
                    <a:pt x="17971" y="12281"/>
                    <a:pt x="17971" y="10326"/>
                  </a:cubicBezTo>
                  <a:cubicBezTo>
                    <a:pt x="17971" y="9800"/>
                    <a:pt x="18397" y="9374"/>
                    <a:pt x="18923" y="9374"/>
                  </a:cubicBezTo>
                  <a:cubicBezTo>
                    <a:pt x="19450" y="9374"/>
                    <a:pt x="19876" y="9800"/>
                    <a:pt x="19876" y="10326"/>
                  </a:cubicBezTo>
                  <a:cubicBezTo>
                    <a:pt x="19876" y="11228"/>
                    <a:pt x="20628" y="11980"/>
                    <a:pt x="21555" y="11980"/>
                  </a:cubicBezTo>
                  <a:cubicBezTo>
                    <a:pt x="22457" y="11980"/>
                    <a:pt x="23209" y="11228"/>
                    <a:pt x="23209" y="10326"/>
                  </a:cubicBezTo>
                  <a:cubicBezTo>
                    <a:pt x="23209" y="9800"/>
                    <a:pt x="23635" y="9374"/>
                    <a:pt x="24161" y="9374"/>
                  </a:cubicBezTo>
                  <a:close/>
                  <a:moveTo>
                    <a:pt x="21806" y="17243"/>
                  </a:moveTo>
                  <a:cubicBezTo>
                    <a:pt x="22658" y="17243"/>
                    <a:pt x="23334" y="17920"/>
                    <a:pt x="23334" y="18772"/>
                  </a:cubicBezTo>
                  <a:cubicBezTo>
                    <a:pt x="23334" y="22131"/>
                    <a:pt x="19826" y="24762"/>
                    <a:pt x="15339" y="24762"/>
                  </a:cubicBezTo>
                  <a:cubicBezTo>
                    <a:pt x="10878" y="24762"/>
                    <a:pt x="7369" y="22131"/>
                    <a:pt x="7369" y="18772"/>
                  </a:cubicBezTo>
                  <a:cubicBezTo>
                    <a:pt x="7369" y="17920"/>
                    <a:pt x="8046" y="17243"/>
                    <a:pt x="8898" y="17243"/>
                  </a:cubicBezTo>
                  <a:cubicBezTo>
                    <a:pt x="9750" y="17243"/>
                    <a:pt x="10427" y="17920"/>
                    <a:pt x="10427" y="18772"/>
                  </a:cubicBezTo>
                  <a:cubicBezTo>
                    <a:pt x="10427" y="20151"/>
                    <a:pt x="12457" y="21680"/>
                    <a:pt x="15339" y="21680"/>
                  </a:cubicBezTo>
                  <a:cubicBezTo>
                    <a:pt x="18247" y="21680"/>
                    <a:pt x="20277" y="20151"/>
                    <a:pt x="20277" y="18772"/>
                  </a:cubicBezTo>
                  <a:cubicBezTo>
                    <a:pt x="20277" y="17920"/>
                    <a:pt x="20953" y="17243"/>
                    <a:pt x="21806" y="17243"/>
                  </a:cubicBezTo>
                  <a:close/>
                  <a:moveTo>
                    <a:pt x="15339" y="0"/>
                  </a:moveTo>
                  <a:cubicBezTo>
                    <a:pt x="6868" y="0"/>
                    <a:pt x="1" y="6867"/>
                    <a:pt x="1" y="15339"/>
                  </a:cubicBezTo>
                  <a:cubicBezTo>
                    <a:pt x="1" y="23810"/>
                    <a:pt x="6868" y="30677"/>
                    <a:pt x="15339" y="30677"/>
                  </a:cubicBezTo>
                  <a:cubicBezTo>
                    <a:pt x="23811" y="30677"/>
                    <a:pt x="30678" y="23810"/>
                    <a:pt x="30678" y="15339"/>
                  </a:cubicBezTo>
                  <a:cubicBezTo>
                    <a:pt x="30678" y="6867"/>
                    <a:pt x="23811" y="0"/>
                    <a:pt x="15339" y="0"/>
                  </a:cubicBezTo>
                  <a:close/>
                </a:path>
              </a:pathLst>
            </a:custGeom>
            <a:solidFill>
              <a:srgbClr val="FF308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4" name="Google Shape;84;p8"/>
            <p:cNvSpPr/>
            <p:nvPr/>
          </p:nvSpPr>
          <p:spPr>
            <a:xfrm>
              <a:off x="2427450" y="2083975"/>
              <a:ext cx="149150" cy="19450"/>
            </a:xfrm>
            <a:custGeom>
              <a:rect b="b" l="l" r="r" t="t"/>
              <a:pathLst>
                <a:path extrusionOk="0" h="778" w="5966">
                  <a:moveTo>
                    <a:pt x="1" y="1"/>
                  </a:moveTo>
                  <a:lnTo>
                    <a:pt x="1" y="778"/>
                  </a:lnTo>
                  <a:lnTo>
                    <a:pt x="5966" y="778"/>
                  </a:lnTo>
                  <a:lnTo>
                    <a:pt x="5966" y="1"/>
                  </a:lnTo>
                  <a:close/>
                </a:path>
              </a:pathLst>
            </a:custGeom>
            <a:solidFill>
              <a:srgbClr val="FF308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5" name="Google Shape;85;p8"/>
            <p:cNvSpPr/>
            <p:nvPr/>
          </p:nvSpPr>
          <p:spPr>
            <a:xfrm>
              <a:off x="2484475" y="2335875"/>
              <a:ext cx="149775" cy="20075"/>
            </a:xfrm>
            <a:custGeom>
              <a:rect b="b" l="l" r="r" t="t"/>
              <a:pathLst>
                <a:path extrusionOk="0" h="803" w="5991">
                  <a:moveTo>
                    <a:pt x="1" y="0"/>
                  </a:moveTo>
                  <a:lnTo>
                    <a:pt x="1" y="802"/>
                  </a:lnTo>
                  <a:lnTo>
                    <a:pt x="5991" y="802"/>
                  </a:lnTo>
                  <a:lnTo>
                    <a:pt x="5991" y="0"/>
                  </a:lnTo>
                  <a:close/>
                </a:path>
              </a:pathLst>
            </a:custGeom>
            <a:solidFill>
              <a:srgbClr val="FF308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 name="Google Shape;86;p8"/>
            <p:cNvSpPr/>
            <p:nvPr/>
          </p:nvSpPr>
          <p:spPr>
            <a:xfrm>
              <a:off x="2344125" y="2588375"/>
              <a:ext cx="149775" cy="20075"/>
            </a:xfrm>
            <a:custGeom>
              <a:rect b="b" l="l" r="r" t="t"/>
              <a:pathLst>
                <a:path extrusionOk="0" h="803" w="5991">
                  <a:moveTo>
                    <a:pt x="1" y="1"/>
                  </a:moveTo>
                  <a:lnTo>
                    <a:pt x="1" y="803"/>
                  </a:lnTo>
                  <a:lnTo>
                    <a:pt x="5991" y="803"/>
                  </a:lnTo>
                  <a:lnTo>
                    <a:pt x="5991" y="1"/>
                  </a:lnTo>
                  <a:close/>
                </a:path>
              </a:pathLst>
            </a:custGeom>
            <a:solidFill>
              <a:srgbClr val="FF308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 name="Google Shape;87;p8"/>
            <p:cNvSpPr/>
            <p:nvPr/>
          </p:nvSpPr>
          <p:spPr>
            <a:xfrm>
              <a:off x="2518325" y="2588375"/>
              <a:ext cx="18175" cy="20075"/>
            </a:xfrm>
            <a:custGeom>
              <a:rect b="b" l="l" r="r" t="t"/>
              <a:pathLst>
                <a:path extrusionOk="0" h="803" w="727">
                  <a:moveTo>
                    <a:pt x="0" y="1"/>
                  </a:moveTo>
                  <a:lnTo>
                    <a:pt x="0" y="803"/>
                  </a:lnTo>
                  <a:lnTo>
                    <a:pt x="727" y="803"/>
                  </a:lnTo>
                  <a:lnTo>
                    <a:pt x="727" y="1"/>
                  </a:lnTo>
                  <a:close/>
                </a:path>
              </a:pathLst>
            </a:custGeom>
            <a:solidFill>
              <a:srgbClr val="FF308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8" name="Google Shape;88;p8"/>
            <p:cNvSpPr/>
            <p:nvPr/>
          </p:nvSpPr>
          <p:spPr>
            <a:xfrm>
              <a:off x="2460050" y="2269450"/>
              <a:ext cx="149150" cy="20075"/>
            </a:xfrm>
            <a:custGeom>
              <a:rect b="b" l="l" r="r" t="t"/>
              <a:pathLst>
                <a:path extrusionOk="0" h="803" w="5966">
                  <a:moveTo>
                    <a:pt x="0" y="1"/>
                  </a:moveTo>
                  <a:lnTo>
                    <a:pt x="0" y="803"/>
                  </a:lnTo>
                  <a:lnTo>
                    <a:pt x="5965" y="803"/>
                  </a:lnTo>
                  <a:lnTo>
                    <a:pt x="5965" y="1"/>
                  </a:lnTo>
                  <a:close/>
                </a:path>
              </a:pathLst>
            </a:custGeom>
            <a:solidFill>
              <a:srgbClr val="FF308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9" name="Google Shape;89;p8"/>
            <p:cNvSpPr/>
            <p:nvPr/>
          </p:nvSpPr>
          <p:spPr>
            <a:xfrm>
              <a:off x="1731350" y="2380975"/>
              <a:ext cx="149150" cy="20075"/>
            </a:xfrm>
            <a:custGeom>
              <a:rect b="b" l="l" r="r" t="t"/>
              <a:pathLst>
                <a:path extrusionOk="0" h="803" w="5966">
                  <a:moveTo>
                    <a:pt x="0" y="1"/>
                  </a:moveTo>
                  <a:lnTo>
                    <a:pt x="0" y="803"/>
                  </a:lnTo>
                  <a:lnTo>
                    <a:pt x="5965" y="803"/>
                  </a:lnTo>
                  <a:lnTo>
                    <a:pt x="5965" y="1"/>
                  </a:lnTo>
                  <a:close/>
                </a:path>
              </a:pathLst>
            </a:custGeom>
            <a:solidFill>
              <a:srgbClr val="00CC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0" name="Google Shape;90;p8"/>
            <p:cNvSpPr/>
            <p:nvPr/>
          </p:nvSpPr>
          <p:spPr>
            <a:xfrm>
              <a:off x="1824075" y="2567075"/>
              <a:ext cx="149150" cy="20075"/>
            </a:xfrm>
            <a:custGeom>
              <a:rect b="b" l="l" r="r" t="t"/>
              <a:pathLst>
                <a:path extrusionOk="0" h="803" w="5966">
                  <a:moveTo>
                    <a:pt x="0" y="0"/>
                  </a:moveTo>
                  <a:lnTo>
                    <a:pt x="0" y="802"/>
                  </a:lnTo>
                  <a:lnTo>
                    <a:pt x="5965" y="802"/>
                  </a:lnTo>
                  <a:lnTo>
                    <a:pt x="5965" y="0"/>
                  </a:lnTo>
                  <a:close/>
                </a:path>
              </a:pathLst>
            </a:custGeom>
            <a:solidFill>
              <a:srgbClr val="00CC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1" name="Google Shape;91;p8"/>
            <p:cNvSpPr/>
            <p:nvPr/>
          </p:nvSpPr>
          <p:spPr>
            <a:xfrm>
              <a:off x="1755150" y="2478725"/>
              <a:ext cx="149150" cy="19450"/>
            </a:xfrm>
            <a:custGeom>
              <a:rect b="b" l="l" r="r" t="t"/>
              <a:pathLst>
                <a:path extrusionOk="0" h="778" w="5966">
                  <a:moveTo>
                    <a:pt x="1" y="1"/>
                  </a:moveTo>
                  <a:lnTo>
                    <a:pt x="1" y="777"/>
                  </a:lnTo>
                  <a:lnTo>
                    <a:pt x="5966" y="777"/>
                  </a:lnTo>
                  <a:lnTo>
                    <a:pt x="5966" y="1"/>
                  </a:lnTo>
                  <a:close/>
                </a:path>
              </a:pathLst>
            </a:custGeom>
            <a:solidFill>
              <a:srgbClr val="00CC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2" name="Google Shape;92;p8"/>
            <p:cNvSpPr/>
            <p:nvPr/>
          </p:nvSpPr>
          <p:spPr>
            <a:xfrm>
              <a:off x="1749525" y="2100275"/>
              <a:ext cx="149125" cy="19450"/>
            </a:xfrm>
            <a:custGeom>
              <a:rect b="b" l="l" r="r" t="t"/>
              <a:pathLst>
                <a:path extrusionOk="0" h="778" w="5965">
                  <a:moveTo>
                    <a:pt x="0" y="1"/>
                  </a:moveTo>
                  <a:lnTo>
                    <a:pt x="0" y="778"/>
                  </a:lnTo>
                  <a:lnTo>
                    <a:pt x="5965" y="778"/>
                  </a:lnTo>
                  <a:lnTo>
                    <a:pt x="5965" y="1"/>
                  </a:lnTo>
                  <a:close/>
                </a:path>
              </a:pathLst>
            </a:custGeom>
            <a:solidFill>
              <a:srgbClr val="00CC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3" name="Google Shape;93;p8"/>
            <p:cNvSpPr/>
            <p:nvPr/>
          </p:nvSpPr>
          <p:spPr>
            <a:xfrm>
              <a:off x="1845375" y="2011925"/>
              <a:ext cx="190500" cy="20075"/>
            </a:xfrm>
            <a:custGeom>
              <a:rect b="b" l="l" r="r" t="t"/>
              <a:pathLst>
                <a:path extrusionOk="0" h="803" w="7620">
                  <a:moveTo>
                    <a:pt x="1" y="1"/>
                  </a:moveTo>
                  <a:lnTo>
                    <a:pt x="1" y="803"/>
                  </a:lnTo>
                  <a:lnTo>
                    <a:pt x="7620" y="803"/>
                  </a:lnTo>
                  <a:lnTo>
                    <a:pt x="7620" y="1"/>
                  </a:lnTo>
                  <a:close/>
                </a:path>
              </a:pathLst>
            </a:custGeom>
            <a:solidFill>
              <a:srgbClr val="00CC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4" name="Google Shape;94;p8"/>
            <p:cNvSpPr/>
            <p:nvPr/>
          </p:nvSpPr>
          <p:spPr>
            <a:xfrm>
              <a:off x="1758275" y="2161050"/>
              <a:ext cx="149150" cy="20075"/>
            </a:xfrm>
            <a:custGeom>
              <a:rect b="b" l="l" r="r" t="t"/>
              <a:pathLst>
                <a:path extrusionOk="0" h="803" w="5966">
                  <a:moveTo>
                    <a:pt x="1" y="1"/>
                  </a:moveTo>
                  <a:lnTo>
                    <a:pt x="1" y="803"/>
                  </a:lnTo>
                  <a:lnTo>
                    <a:pt x="5966" y="803"/>
                  </a:lnTo>
                  <a:lnTo>
                    <a:pt x="5966" y="1"/>
                  </a:lnTo>
                  <a:close/>
                </a:path>
              </a:pathLst>
            </a:custGeom>
            <a:solidFill>
              <a:srgbClr val="00CC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5" name="Google Shape;95;p8"/>
            <p:cNvSpPr/>
            <p:nvPr/>
          </p:nvSpPr>
          <p:spPr>
            <a:xfrm>
              <a:off x="1718175" y="2161050"/>
              <a:ext cx="18825" cy="20075"/>
            </a:xfrm>
            <a:custGeom>
              <a:rect b="b" l="l" r="r" t="t"/>
              <a:pathLst>
                <a:path extrusionOk="0" h="803" w="753">
                  <a:moveTo>
                    <a:pt x="1" y="1"/>
                  </a:moveTo>
                  <a:lnTo>
                    <a:pt x="1" y="803"/>
                  </a:lnTo>
                  <a:lnTo>
                    <a:pt x="753" y="803"/>
                  </a:lnTo>
                  <a:lnTo>
                    <a:pt x="753" y="1"/>
                  </a:lnTo>
                  <a:close/>
                </a:path>
              </a:pathLst>
            </a:custGeom>
            <a:solidFill>
              <a:srgbClr val="00CC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6" name="Google Shape;96;p8"/>
            <p:cNvSpPr/>
            <p:nvPr/>
          </p:nvSpPr>
          <p:spPr>
            <a:xfrm>
              <a:off x="2391750" y="2028225"/>
              <a:ext cx="112800" cy="20075"/>
            </a:xfrm>
            <a:custGeom>
              <a:rect b="b" l="l" r="r" t="t"/>
              <a:pathLst>
                <a:path extrusionOk="0" h="803" w="4512">
                  <a:moveTo>
                    <a:pt x="0" y="0"/>
                  </a:moveTo>
                  <a:lnTo>
                    <a:pt x="0" y="802"/>
                  </a:lnTo>
                  <a:lnTo>
                    <a:pt x="4512" y="802"/>
                  </a:lnTo>
                  <a:lnTo>
                    <a:pt x="4512"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7" name="Google Shape;97;p8"/>
            <p:cNvSpPr/>
            <p:nvPr/>
          </p:nvSpPr>
          <p:spPr>
            <a:xfrm>
              <a:off x="2473825" y="2410425"/>
              <a:ext cx="112800" cy="20075"/>
            </a:xfrm>
            <a:custGeom>
              <a:rect b="b" l="l" r="r" t="t"/>
              <a:pathLst>
                <a:path extrusionOk="0" h="803" w="4512">
                  <a:moveTo>
                    <a:pt x="1" y="1"/>
                  </a:moveTo>
                  <a:lnTo>
                    <a:pt x="1" y="803"/>
                  </a:lnTo>
                  <a:lnTo>
                    <a:pt x="4512" y="803"/>
                  </a:lnTo>
                  <a:lnTo>
                    <a:pt x="4512"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8" name="Google Shape;98;p8"/>
            <p:cNvSpPr/>
            <p:nvPr/>
          </p:nvSpPr>
          <p:spPr>
            <a:xfrm>
              <a:off x="1712550" y="2335875"/>
              <a:ext cx="160425" cy="20075"/>
            </a:xfrm>
            <a:custGeom>
              <a:rect b="b" l="l" r="r" t="t"/>
              <a:pathLst>
                <a:path extrusionOk="0" h="803" w="6417">
                  <a:moveTo>
                    <a:pt x="0" y="0"/>
                  </a:moveTo>
                  <a:lnTo>
                    <a:pt x="0" y="802"/>
                  </a:lnTo>
                  <a:lnTo>
                    <a:pt x="6416" y="802"/>
                  </a:lnTo>
                  <a:lnTo>
                    <a:pt x="6416"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9" name="Google Shape;99;p8"/>
            <p:cNvSpPr/>
            <p:nvPr/>
          </p:nvSpPr>
          <p:spPr>
            <a:xfrm>
              <a:off x="1797125" y="2055175"/>
              <a:ext cx="112825" cy="20075"/>
            </a:xfrm>
            <a:custGeom>
              <a:rect b="b" l="l" r="r" t="t"/>
              <a:pathLst>
                <a:path extrusionOk="0" h="803" w="4513">
                  <a:moveTo>
                    <a:pt x="1" y="0"/>
                  </a:moveTo>
                  <a:lnTo>
                    <a:pt x="1" y="802"/>
                  </a:lnTo>
                  <a:lnTo>
                    <a:pt x="4512" y="802"/>
                  </a:lnTo>
                  <a:lnTo>
                    <a:pt x="4512"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0" name="Google Shape;100;p8"/>
            <p:cNvSpPr/>
            <p:nvPr/>
          </p:nvSpPr>
          <p:spPr>
            <a:xfrm>
              <a:off x="1753900" y="2516950"/>
              <a:ext cx="128475" cy="19450"/>
            </a:xfrm>
            <a:custGeom>
              <a:rect b="b" l="l" r="r" t="t"/>
              <a:pathLst>
                <a:path extrusionOk="0" h="778" w="5139">
                  <a:moveTo>
                    <a:pt x="0" y="0"/>
                  </a:moveTo>
                  <a:lnTo>
                    <a:pt x="0" y="777"/>
                  </a:lnTo>
                  <a:lnTo>
                    <a:pt x="5138" y="777"/>
                  </a:lnTo>
                  <a:lnTo>
                    <a:pt x="5138"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1" name="Google Shape;101;p8"/>
            <p:cNvSpPr/>
            <p:nvPr/>
          </p:nvSpPr>
          <p:spPr>
            <a:xfrm>
              <a:off x="1736975" y="2253800"/>
              <a:ext cx="127850" cy="20075"/>
            </a:xfrm>
            <a:custGeom>
              <a:rect b="b" l="l" r="r" t="t"/>
              <a:pathLst>
                <a:path extrusionOk="0" h="803" w="5114">
                  <a:moveTo>
                    <a:pt x="1" y="0"/>
                  </a:moveTo>
                  <a:lnTo>
                    <a:pt x="1" y="802"/>
                  </a:lnTo>
                  <a:lnTo>
                    <a:pt x="5114" y="802"/>
                  </a:lnTo>
                  <a:lnTo>
                    <a:pt x="5114"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2" name="Google Shape;102;p8"/>
            <p:cNvSpPr/>
            <p:nvPr/>
          </p:nvSpPr>
          <p:spPr>
            <a:xfrm>
              <a:off x="2439375" y="2496900"/>
              <a:ext cx="139750" cy="20075"/>
            </a:xfrm>
            <a:custGeom>
              <a:rect b="b" l="l" r="r" t="t"/>
              <a:pathLst>
                <a:path extrusionOk="0" h="803" w="5590">
                  <a:moveTo>
                    <a:pt x="0" y="0"/>
                  </a:moveTo>
                  <a:lnTo>
                    <a:pt x="0" y="802"/>
                  </a:lnTo>
                  <a:lnTo>
                    <a:pt x="5589" y="802"/>
                  </a:lnTo>
                  <a:lnTo>
                    <a:pt x="5589"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3" name="Google Shape;103;p8"/>
            <p:cNvSpPr/>
            <p:nvPr/>
          </p:nvSpPr>
          <p:spPr>
            <a:xfrm>
              <a:off x="2492000" y="2225600"/>
              <a:ext cx="139750" cy="20075"/>
            </a:xfrm>
            <a:custGeom>
              <a:rect b="b" l="l" r="r" t="t"/>
              <a:pathLst>
                <a:path extrusionOk="0" h="803" w="5590">
                  <a:moveTo>
                    <a:pt x="0" y="0"/>
                  </a:moveTo>
                  <a:lnTo>
                    <a:pt x="0" y="802"/>
                  </a:lnTo>
                  <a:lnTo>
                    <a:pt x="5589" y="802"/>
                  </a:lnTo>
                  <a:lnTo>
                    <a:pt x="5589"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4" name="Google Shape;104;p8"/>
            <p:cNvSpPr/>
            <p:nvPr/>
          </p:nvSpPr>
          <p:spPr>
            <a:xfrm>
              <a:off x="2448775" y="2174850"/>
              <a:ext cx="139750" cy="20075"/>
            </a:xfrm>
            <a:custGeom>
              <a:rect b="b" l="l" r="r" t="t"/>
              <a:pathLst>
                <a:path extrusionOk="0" h="803" w="5590">
                  <a:moveTo>
                    <a:pt x="0" y="0"/>
                  </a:moveTo>
                  <a:lnTo>
                    <a:pt x="0" y="802"/>
                  </a:lnTo>
                  <a:lnTo>
                    <a:pt x="5589" y="802"/>
                  </a:lnTo>
                  <a:lnTo>
                    <a:pt x="5589"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5" name="Google Shape;105;p8"/>
            <p:cNvSpPr/>
            <p:nvPr/>
          </p:nvSpPr>
          <p:spPr>
            <a:xfrm>
              <a:off x="2605400" y="2174850"/>
              <a:ext cx="13825" cy="20075"/>
            </a:xfrm>
            <a:custGeom>
              <a:rect b="b" l="l" r="r" t="t"/>
              <a:pathLst>
                <a:path extrusionOk="0" h="803" w="553">
                  <a:moveTo>
                    <a:pt x="1" y="0"/>
                  </a:moveTo>
                  <a:lnTo>
                    <a:pt x="1" y="802"/>
                  </a:lnTo>
                  <a:lnTo>
                    <a:pt x="552" y="802"/>
                  </a:lnTo>
                  <a:lnTo>
                    <a:pt x="552"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6" name="Google Shape;106;p8"/>
            <p:cNvSpPr/>
            <p:nvPr/>
          </p:nvSpPr>
          <p:spPr>
            <a:xfrm>
              <a:off x="1727575" y="2516950"/>
              <a:ext cx="14450" cy="19450"/>
            </a:xfrm>
            <a:custGeom>
              <a:rect b="b" l="l" r="r" t="t"/>
              <a:pathLst>
                <a:path extrusionOk="0" h="778" w="578">
                  <a:moveTo>
                    <a:pt x="1" y="0"/>
                  </a:moveTo>
                  <a:lnTo>
                    <a:pt x="1" y="777"/>
                  </a:lnTo>
                  <a:lnTo>
                    <a:pt x="577" y="777"/>
                  </a:lnTo>
                  <a:lnTo>
                    <a:pt x="577"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7" name="Google Shape;107;p8"/>
            <p:cNvSpPr/>
            <p:nvPr/>
          </p:nvSpPr>
          <p:spPr>
            <a:xfrm>
              <a:off x="1789625" y="1926725"/>
              <a:ext cx="766925" cy="766950"/>
            </a:xfrm>
            <a:custGeom>
              <a:rect b="b" l="l" r="r" t="t"/>
              <a:pathLst>
                <a:path extrusionOk="0" h="30678" w="30677">
                  <a:moveTo>
                    <a:pt x="11754" y="9374"/>
                  </a:moveTo>
                  <a:cubicBezTo>
                    <a:pt x="12281" y="9374"/>
                    <a:pt x="12707" y="9800"/>
                    <a:pt x="12707" y="10326"/>
                  </a:cubicBezTo>
                  <a:cubicBezTo>
                    <a:pt x="12707" y="12281"/>
                    <a:pt x="11128" y="13885"/>
                    <a:pt x="9148" y="13885"/>
                  </a:cubicBezTo>
                  <a:cubicBezTo>
                    <a:pt x="7193" y="13885"/>
                    <a:pt x="5589" y="12281"/>
                    <a:pt x="5589" y="10326"/>
                  </a:cubicBezTo>
                  <a:cubicBezTo>
                    <a:pt x="5589" y="9800"/>
                    <a:pt x="6015" y="9374"/>
                    <a:pt x="6541" y="9374"/>
                  </a:cubicBezTo>
                  <a:cubicBezTo>
                    <a:pt x="7068" y="9374"/>
                    <a:pt x="7494" y="9800"/>
                    <a:pt x="7494" y="10326"/>
                  </a:cubicBezTo>
                  <a:cubicBezTo>
                    <a:pt x="7494" y="11228"/>
                    <a:pt x="8221" y="11980"/>
                    <a:pt x="9148" y="11980"/>
                  </a:cubicBezTo>
                  <a:cubicBezTo>
                    <a:pt x="10075" y="11980"/>
                    <a:pt x="10802" y="11228"/>
                    <a:pt x="10802" y="10326"/>
                  </a:cubicBezTo>
                  <a:cubicBezTo>
                    <a:pt x="10802" y="9800"/>
                    <a:pt x="11228" y="9374"/>
                    <a:pt x="11754" y="9374"/>
                  </a:cubicBezTo>
                  <a:close/>
                  <a:moveTo>
                    <a:pt x="24161" y="9374"/>
                  </a:moveTo>
                  <a:cubicBezTo>
                    <a:pt x="24687" y="9374"/>
                    <a:pt x="25113" y="9800"/>
                    <a:pt x="25113" y="10326"/>
                  </a:cubicBezTo>
                  <a:cubicBezTo>
                    <a:pt x="25113" y="12281"/>
                    <a:pt x="23509" y="13885"/>
                    <a:pt x="21554" y="13885"/>
                  </a:cubicBezTo>
                  <a:cubicBezTo>
                    <a:pt x="19574" y="13885"/>
                    <a:pt x="17970" y="12281"/>
                    <a:pt x="17970" y="10326"/>
                  </a:cubicBezTo>
                  <a:cubicBezTo>
                    <a:pt x="17970" y="9800"/>
                    <a:pt x="18396" y="9374"/>
                    <a:pt x="18948" y="9374"/>
                  </a:cubicBezTo>
                  <a:cubicBezTo>
                    <a:pt x="19474" y="9374"/>
                    <a:pt x="19900" y="9800"/>
                    <a:pt x="19900" y="10326"/>
                  </a:cubicBezTo>
                  <a:cubicBezTo>
                    <a:pt x="19900" y="11228"/>
                    <a:pt x="20627" y="11980"/>
                    <a:pt x="21554" y="11980"/>
                  </a:cubicBezTo>
                  <a:cubicBezTo>
                    <a:pt x="22456" y="11980"/>
                    <a:pt x="23208" y="11228"/>
                    <a:pt x="23208" y="10326"/>
                  </a:cubicBezTo>
                  <a:cubicBezTo>
                    <a:pt x="23208" y="9800"/>
                    <a:pt x="23634" y="9374"/>
                    <a:pt x="24161" y="9374"/>
                  </a:cubicBezTo>
                  <a:close/>
                  <a:moveTo>
                    <a:pt x="21805" y="17243"/>
                  </a:moveTo>
                  <a:cubicBezTo>
                    <a:pt x="22657" y="17243"/>
                    <a:pt x="23333" y="17920"/>
                    <a:pt x="23333" y="18772"/>
                  </a:cubicBezTo>
                  <a:cubicBezTo>
                    <a:pt x="23333" y="22131"/>
                    <a:pt x="19825" y="24762"/>
                    <a:pt x="15338" y="24762"/>
                  </a:cubicBezTo>
                  <a:cubicBezTo>
                    <a:pt x="10877" y="24762"/>
                    <a:pt x="7368" y="22131"/>
                    <a:pt x="7368" y="18772"/>
                  </a:cubicBezTo>
                  <a:cubicBezTo>
                    <a:pt x="7368" y="17920"/>
                    <a:pt x="8045" y="17243"/>
                    <a:pt x="8897" y="17243"/>
                  </a:cubicBezTo>
                  <a:cubicBezTo>
                    <a:pt x="9749" y="17243"/>
                    <a:pt x="10426" y="17920"/>
                    <a:pt x="10426" y="18772"/>
                  </a:cubicBezTo>
                  <a:cubicBezTo>
                    <a:pt x="10426" y="20151"/>
                    <a:pt x="12456" y="21680"/>
                    <a:pt x="15338" y="21680"/>
                  </a:cubicBezTo>
                  <a:cubicBezTo>
                    <a:pt x="18246" y="21680"/>
                    <a:pt x="20276" y="20151"/>
                    <a:pt x="20276" y="18772"/>
                  </a:cubicBezTo>
                  <a:cubicBezTo>
                    <a:pt x="20276" y="17920"/>
                    <a:pt x="20953" y="17243"/>
                    <a:pt x="21805" y="17243"/>
                  </a:cubicBezTo>
                  <a:close/>
                  <a:moveTo>
                    <a:pt x="15338" y="0"/>
                  </a:moveTo>
                  <a:cubicBezTo>
                    <a:pt x="6867" y="0"/>
                    <a:pt x="0" y="6867"/>
                    <a:pt x="0" y="15339"/>
                  </a:cubicBezTo>
                  <a:cubicBezTo>
                    <a:pt x="0" y="23810"/>
                    <a:pt x="6867" y="30677"/>
                    <a:pt x="15338" y="30677"/>
                  </a:cubicBezTo>
                  <a:cubicBezTo>
                    <a:pt x="23810" y="30677"/>
                    <a:pt x="30677" y="23810"/>
                    <a:pt x="30677" y="15339"/>
                  </a:cubicBezTo>
                  <a:cubicBezTo>
                    <a:pt x="30677" y="6867"/>
                    <a:pt x="23810" y="0"/>
                    <a:pt x="15338"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08" name="Google Shape;108;p8"/>
          <p:cNvGrpSpPr/>
          <p:nvPr/>
        </p:nvGrpSpPr>
        <p:grpSpPr>
          <a:xfrm>
            <a:off x="8428020" y="8"/>
            <a:ext cx="1622929" cy="1349345"/>
            <a:chOff x="2797775" y="849650"/>
            <a:chExt cx="921700" cy="766325"/>
          </a:xfrm>
        </p:grpSpPr>
        <p:sp>
          <p:nvSpPr>
            <p:cNvPr id="109" name="Google Shape;109;p8"/>
            <p:cNvSpPr/>
            <p:nvPr/>
          </p:nvSpPr>
          <p:spPr>
            <a:xfrm>
              <a:off x="2846625" y="849650"/>
              <a:ext cx="766950" cy="766325"/>
            </a:xfrm>
            <a:custGeom>
              <a:rect b="b" l="l" r="r" t="t"/>
              <a:pathLst>
                <a:path extrusionOk="0" h="30653" w="30678">
                  <a:moveTo>
                    <a:pt x="7921" y="8114"/>
                  </a:moveTo>
                  <a:cubicBezTo>
                    <a:pt x="8256" y="8114"/>
                    <a:pt x="8584" y="8261"/>
                    <a:pt x="8798" y="8547"/>
                  </a:cubicBezTo>
                  <a:lnTo>
                    <a:pt x="12307" y="12933"/>
                  </a:lnTo>
                  <a:cubicBezTo>
                    <a:pt x="12582" y="13284"/>
                    <a:pt x="12633" y="13760"/>
                    <a:pt x="12457" y="14136"/>
                  </a:cubicBezTo>
                  <a:cubicBezTo>
                    <a:pt x="12257" y="14537"/>
                    <a:pt x="11856" y="14787"/>
                    <a:pt x="11405" y="14787"/>
                  </a:cubicBezTo>
                  <a:lnTo>
                    <a:pt x="7169" y="14787"/>
                  </a:lnTo>
                  <a:cubicBezTo>
                    <a:pt x="6517" y="14787"/>
                    <a:pt x="6016" y="14286"/>
                    <a:pt x="6016" y="13660"/>
                  </a:cubicBezTo>
                  <a:cubicBezTo>
                    <a:pt x="6016" y="13008"/>
                    <a:pt x="6517" y="12507"/>
                    <a:pt x="7169" y="12507"/>
                  </a:cubicBezTo>
                  <a:lnTo>
                    <a:pt x="9024" y="12507"/>
                  </a:lnTo>
                  <a:lnTo>
                    <a:pt x="7019" y="9975"/>
                  </a:lnTo>
                  <a:cubicBezTo>
                    <a:pt x="6618" y="9474"/>
                    <a:pt x="6693" y="8772"/>
                    <a:pt x="7194" y="8371"/>
                  </a:cubicBezTo>
                  <a:cubicBezTo>
                    <a:pt x="7410" y="8198"/>
                    <a:pt x="7668" y="8114"/>
                    <a:pt x="7921" y="8114"/>
                  </a:cubicBezTo>
                  <a:close/>
                  <a:moveTo>
                    <a:pt x="22751" y="8114"/>
                  </a:moveTo>
                  <a:cubicBezTo>
                    <a:pt x="23003" y="8114"/>
                    <a:pt x="23255" y="8198"/>
                    <a:pt x="23460" y="8371"/>
                  </a:cubicBezTo>
                  <a:cubicBezTo>
                    <a:pt x="23961" y="8772"/>
                    <a:pt x="24036" y="9474"/>
                    <a:pt x="23660" y="9975"/>
                  </a:cubicBezTo>
                  <a:lnTo>
                    <a:pt x="21655" y="12507"/>
                  </a:lnTo>
                  <a:lnTo>
                    <a:pt x="23510" y="12507"/>
                  </a:lnTo>
                  <a:cubicBezTo>
                    <a:pt x="24136" y="12507"/>
                    <a:pt x="24663" y="13008"/>
                    <a:pt x="24663" y="13660"/>
                  </a:cubicBezTo>
                  <a:cubicBezTo>
                    <a:pt x="24663" y="14286"/>
                    <a:pt x="24136" y="14787"/>
                    <a:pt x="23510" y="14787"/>
                  </a:cubicBezTo>
                  <a:lnTo>
                    <a:pt x="19249" y="14787"/>
                  </a:lnTo>
                  <a:cubicBezTo>
                    <a:pt x="18823" y="14787"/>
                    <a:pt x="18397" y="14537"/>
                    <a:pt x="18222" y="14136"/>
                  </a:cubicBezTo>
                  <a:cubicBezTo>
                    <a:pt x="18021" y="13760"/>
                    <a:pt x="18071" y="13284"/>
                    <a:pt x="18347" y="12933"/>
                  </a:cubicBezTo>
                  <a:lnTo>
                    <a:pt x="21856" y="8547"/>
                  </a:lnTo>
                  <a:cubicBezTo>
                    <a:pt x="22084" y="8261"/>
                    <a:pt x="22418" y="8114"/>
                    <a:pt x="22751" y="8114"/>
                  </a:cubicBezTo>
                  <a:close/>
                  <a:moveTo>
                    <a:pt x="24262" y="18672"/>
                  </a:moveTo>
                  <a:cubicBezTo>
                    <a:pt x="24262" y="23334"/>
                    <a:pt x="20277" y="27093"/>
                    <a:pt x="15339" y="27093"/>
                  </a:cubicBezTo>
                  <a:cubicBezTo>
                    <a:pt x="10402" y="27093"/>
                    <a:pt x="6392" y="23334"/>
                    <a:pt x="6392" y="18672"/>
                  </a:cubicBezTo>
                  <a:close/>
                  <a:moveTo>
                    <a:pt x="15339" y="0"/>
                  </a:moveTo>
                  <a:cubicBezTo>
                    <a:pt x="6868" y="0"/>
                    <a:pt x="1" y="6867"/>
                    <a:pt x="1" y="15314"/>
                  </a:cubicBezTo>
                  <a:cubicBezTo>
                    <a:pt x="1" y="23785"/>
                    <a:pt x="6868" y="30652"/>
                    <a:pt x="15339" y="30652"/>
                  </a:cubicBezTo>
                  <a:cubicBezTo>
                    <a:pt x="23811" y="30652"/>
                    <a:pt x="30678" y="23785"/>
                    <a:pt x="30678" y="15314"/>
                  </a:cubicBezTo>
                  <a:cubicBezTo>
                    <a:pt x="30678" y="6867"/>
                    <a:pt x="23811" y="0"/>
                    <a:pt x="15339" y="0"/>
                  </a:cubicBezTo>
                  <a:close/>
                </a:path>
              </a:pathLst>
            </a:custGeom>
            <a:solidFill>
              <a:srgbClr val="00CC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0" name="Google Shape;110;p8"/>
            <p:cNvSpPr/>
            <p:nvPr/>
          </p:nvSpPr>
          <p:spPr>
            <a:xfrm>
              <a:off x="2904275" y="849650"/>
              <a:ext cx="766950" cy="766325"/>
            </a:xfrm>
            <a:custGeom>
              <a:rect b="b" l="l" r="r" t="t"/>
              <a:pathLst>
                <a:path extrusionOk="0" h="30653" w="30678">
                  <a:moveTo>
                    <a:pt x="7921" y="8114"/>
                  </a:moveTo>
                  <a:cubicBezTo>
                    <a:pt x="8256" y="8114"/>
                    <a:pt x="8584" y="8261"/>
                    <a:pt x="8798" y="8547"/>
                  </a:cubicBezTo>
                  <a:lnTo>
                    <a:pt x="12307" y="12933"/>
                  </a:lnTo>
                  <a:cubicBezTo>
                    <a:pt x="12582" y="13284"/>
                    <a:pt x="12632" y="13760"/>
                    <a:pt x="12432" y="14136"/>
                  </a:cubicBezTo>
                  <a:cubicBezTo>
                    <a:pt x="12256" y="14537"/>
                    <a:pt x="11855" y="14787"/>
                    <a:pt x="11404" y="14787"/>
                  </a:cubicBezTo>
                  <a:lnTo>
                    <a:pt x="7169" y="14787"/>
                  </a:lnTo>
                  <a:cubicBezTo>
                    <a:pt x="6517" y="14787"/>
                    <a:pt x="6016" y="14286"/>
                    <a:pt x="6016" y="13660"/>
                  </a:cubicBezTo>
                  <a:cubicBezTo>
                    <a:pt x="6016" y="13008"/>
                    <a:pt x="6517" y="12507"/>
                    <a:pt x="7169" y="12507"/>
                  </a:cubicBezTo>
                  <a:lnTo>
                    <a:pt x="9023" y="12507"/>
                  </a:lnTo>
                  <a:lnTo>
                    <a:pt x="7018" y="9975"/>
                  </a:lnTo>
                  <a:cubicBezTo>
                    <a:pt x="6617" y="9474"/>
                    <a:pt x="6693" y="8772"/>
                    <a:pt x="7194" y="8371"/>
                  </a:cubicBezTo>
                  <a:cubicBezTo>
                    <a:pt x="7410" y="8198"/>
                    <a:pt x="7668" y="8114"/>
                    <a:pt x="7921" y="8114"/>
                  </a:cubicBezTo>
                  <a:close/>
                  <a:moveTo>
                    <a:pt x="22740" y="8114"/>
                  </a:moveTo>
                  <a:cubicBezTo>
                    <a:pt x="22990" y="8114"/>
                    <a:pt x="23244" y="8198"/>
                    <a:pt x="23460" y="8371"/>
                  </a:cubicBezTo>
                  <a:cubicBezTo>
                    <a:pt x="23961" y="8772"/>
                    <a:pt x="24036" y="9474"/>
                    <a:pt x="23635" y="9975"/>
                  </a:cubicBezTo>
                  <a:lnTo>
                    <a:pt x="21630" y="12507"/>
                  </a:lnTo>
                  <a:lnTo>
                    <a:pt x="23510" y="12507"/>
                  </a:lnTo>
                  <a:cubicBezTo>
                    <a:pt x="24136" y="12507"/>
                    <a:pt x="24637" y="13008"/>
                    <a:pt x="24637" y="13660"/>
                  </a:cubicBezTo>
                  <a:cubicBezTo>
                    <a:pt x="24637" y="14286"/>
                    <a:pt x="24136" y="14787"/>
                    <a:pt x="23510" y="14787"/>
                  </a:cubicBezTo>
                  <a:lnTo>
                    <a:pt x="19249" y="14787"/>
                  </a:lnTo>
                  <a:cubicBezTo>
                    <a:pt x="18798" y="14787"/>
                    <a:pt x="18397" y="14537"/>
                    <a:pt x="18221" y="14136"/>
                  </a:cubicBezTo>
                  <a:cubicBezTo>
                    <a:pt x="18021" y="13760"/>
                    <a:pt x="18071" y="13284"/>
                    <a:pt x="18347" y="12933"/>
                  </a:cubicBezTo>
                  <a:lnTo>
                    <a:pt x="21855" y="8547"/>
                  </a:lnTo>
                  <a:cubicBezTo>
                    <a:pt x="22084" y="8261"/>
                    <a:pt x="22409" y="8114"/>
                    <a:pt x="22740" y="8114"/>
                  </a:cubicBezTo>
                  <a:close/>
                  <a:moveTo>
                    <a:pt x="24262" y="18672"/>
                  </a:moveTo>
                  <a:cubicBezTo>
                    <a:pt x="24262" y="23334"/>
                    <a:pt x="20251" y="27093"/>
                    <a:pt x="15339" y="27093"/>
                  </a:cubicBezTo>
                  <a:cubicBezTo>
                    <a:pt x="10402" y="27093"/>
                    <a:pt x="6392" y="23334"/>
                    <a:pt x="6392" y="18672"/>
                  </a:cubicBezTo>
                  <a:close/>
                  <a:moveTo>
                    <a:pt x="15339" y="0"/>
                  </a:moveTo>
                  <a:cubicBezTo>
                    <a:pt x="6868" y="0"/>
                    <a:pt x="1" y="6867"/>
                    <a:pt x="1" y="15314"/>
                  </a:cubicBezTo>
                  <a:cubicBezTo>
                    <a:pt x="1" y="23785"/>
                    <a:pt x="6868" y="30652"/>
                    <a:pt x="15339" y="30652"/>
                  </a:cubicBezTo>
                  <a:cubicBezTo>
                    <a:pt x="23810" y="30652"/>
                    <a:pt x="30678" y="23785"/>
                    <a:pt x="30678" y="15314"/>
                  </a:cubicBezTo>
                  <a:cubicBezTo>
                    <a:pt x="30678" y="6867"/>
                    <a:pt x="23810" y="0"/>
                    <a:pt x="15339" y="0"/>
                  </a:cubicBezTo>
                  <a:close/>
                </a:path>
              </a:pathLst>
            </a:custGeom>
            <a:solidFill>
              <a:srgbClr val="FF308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1" name="Google Shape;111;p8"/>
            <p:cNvSpPr/>
            <p:nvPr/>
          </p:nvSpPr>
          <p:spPr>
            <a:xfrm>
              <a:off x="3512675" y="1006275"/>
              <a:ext cx="149150" cy="20075"/>
            </a:xfrm>
            <a:custGeom>
              <a:rect b="b" l="l" r="r" t="t"/>
              <a:pathLst>
                <a:path extrusionOk="0" h="803" w="5966">
                  <a:moveTo>
                    <a:pt x="1" y="1"/>
                  </a:moveTo>
                  <a:lnTo>
                    <a:pt x="1" y="803"/>
                  </a:lnTo>
                  <a:lnTo>
                    <a:pt x="5966" y="803"/>
                  </a:lnTo>
                  <a:lnTo>
                    <a:pt x="5966" y="1"/>
                  </a:lnTo>
                  <a:close/>
                </a:path>
              </a:pathLst>
            </a:custGeom>
            <a:solidFill>
              <a:srgbClr val="FF308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2" name="Google Shape;112;p8"/>
            <p:cNvSpPr/>
            <p:nvPr/>
          </p:nvSpPr>
          <p:spPr>
            <a:xfrm>
              <a:off x="3569700" y="1258800"/>
              <a:ext cx="149775" cy="20075"/>
            </a:xfrm>
            <a:custGeom>
              <a:rect b="b" l="l" r="r" t="t"/>
              <a:pathLst>
                <a:path extrusionOk="0" h="803" w="5991">
                  <a:moveTo>
                    <a:pt x="0" y="0"/>
                  </a:moveTo>
                  <a:lnTo>
                    <a:pt x="0" y="802"/>
                  </a:lnTo>
                  <a:lnTo>
                    <a:pt x="5990" y="802"/>
                  </a:lnTo>
                  <a:lnTo>
                    <a:pt x="5990" y="0"/>
                  </a:lnTo>
                  <a:close/>
                </a:path>
              </a:pathLst>
            </a:custGeom>
            <a:solidFill>
              <a:srgbClr val="FF308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3" name="Google Shape;113;p8"/>
            <p:cNvSpPr/>
            <p:nvPr/>
          </p:nvSpPr>
          <p:spPr>
            <a:xfrm>
              <a:off x="3429350" y="1510675"/>
              <a:ext cx="149775" cy="20075"/>
            </a:xfrm>
            <a:custGeom>
              <a:rect b="b" l="l" r="r" t="t"/>
              <a:pathLst>
                <a:path extrusionOk="0" h="803" w="5991">
                  <a:moveTo>
                    <a:pt x="0" y="1"/>
                  </a:moveTo>
                  <a:lnTo>
                    <a:pt x="0" y="803"/>
                  </a:lnTo>
                  <a:lnTo>
                    <a:pt x="5990" y="803"/>
                  </a:lnTo>
                  <a:lnTo>
                    <a:pt x="5990" y="1"/>
                  </a:lnTo>
                  <a:close/>
                </a:path>
              </a:pathLst>
            </a:custGeom>
            <a:solidFill>
              <a:srgbClr val="FF308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4" name="Google Shape;114;p8"/>
            <p:cNvSpPr/>
            <p:nvPr/>
          </p:nvSpPr>
          <p:spPr>
            <a:xfrm>
              <a:off x="3603525" y="1510675"/>
              <a:ext cx="18200" cy="20075"/>
            </a:xfrm>
            <a:custGeom>
              <a:rect b="b" l="l" r="r" t="t"/>
              <a:pathLst>
                <a:path extrusionOk="0" h="803" w="728">
                  <a:moveTo>
                    <a:pt x="1" y="1"/>
                  </a:moveTo>
                  <a:lnTo>
                    <a:pt x="1" y="803"/>
                  </a:lnTo>
                  <a:lnTo>
                    <a:pt x="728" y="803"/>
                  </a:lnTo>
                  <a:lnTo>
                    <a:pt x="728" y="1"/>
                  </a:lnTo>
                  <a:close/>
                </a:path>
              </a:pathLst>
            </a:custGeom>
            <a:solidFill>
              <a:srgbClr val="FF308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5" name="Google Shape;115;p8"/>
            <p:cNvSpPr/>
            <p:nvPr/>
          </p:nvSpPr>
          <p:spPr>
            <a:xfrm>
              <a:off x="3545250" y="1191750"/>
              <a:ext cx="149150" cy="20075"/>
            </a:xfrm>
            <a:custGeom>
              <a:rect b="b" l="l" r="r" t="t"/>
              <a:pathLst>
                <a:path extrusionOk="0" h="803" w="5966">
                  <a:moveTo>
                    <a:pt x="1" y="1"/>
                  </a:moveTo>
                  <a:lnTo>
                    <a:pt x="1" y="803"/>
                  </a:lnTo>
                  <a:lnTo>
                    <a:pt x="5966" y="803"/>
                  </a:lnTo>
                  <a:lnTo>
                    <a:pt x="5966" y="1"/>
                  </a:lnTo>
                  <a:close/>
                </a:path>
              </a:pathLst>
            </a:custGeom>
            <a:solidFill>
              <a:srgbClr val="FF308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6" name="Google Shape;116;p8"/>
            <p:cNvSpPr/>
            <p:nvPr/>
          </p:nvSpPr>
          <p:spPr>
            <a:xfrm>
              <a:off x="2816550" y="1303900"/>
              <a:ext cx="149150" cy="20075"/>
            </a:xfrm>
            <a:custGeom>
              <a:rect b="b" l="l" r="r" t="t"/>
              <a:pathLst>
                <a:path extrusionOk="0" h="803" w="5966">
                  <a:moveTo>
                    <a:pt x="1" y="1"/>
                  </a:moveTo>
                  <a:lnTo>
                    <a:pt x="1" y="803"/>
                  </a:lnTo>
                  <a:lnTo>
                    <a:pt x="5966" y="803"/>
                  </a:lnTo>
                  <a:lnTo>
                    <a:pt x="5966" y="1"/>
                  </a:lnTo>
                  <a:close/>
                </a:path>
              </a:pathLst>
            </a:custGeom>
            <a:solidFill>
              <a:srgbClr val="00CC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7" name="Google Shape;117;p8"/>
            <p:cNvSpPr/>
            <p:nvPr/>
          </p:nvSpPr>
          <p:spPr>
            <a:xfrm>
              <a:off x="2909300" y="1489375"/>
              <a:ext cx="149150" cy="20075"/>
            </a:xfrm>
            <a:custGeom>
              <a:rect b="b" l="l" r="r" t="t"/>
              <a:pathLst>
                <a:path extrusionOk="0" h="803" w="5966">
                  <a:moveTo>
                    <a:pt x="0" y="0"/>
                  </a:moveTo>
                  <a:lnTo>
                    <a:pt x="0" y="802"/>
                  </a:lnTo>
                  <a:lnTo>
                    <a:pt x="5965" y="802"/>
                  </a:lnTo>
                  <a:lnTo>
                    <a:pt x="5965" y="0"/>
                  </a:lnTo>
                  <a:close/>
                </a:path>
              </a:pathLst>
            </a:custGeom>
            <a:solidFill>
              <a:srgbClr val="00CC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8" name="Google Shape;118;p8"/>
            <p:cNvSpPr/>
            <p:nvPr/>
          </p:nvSpPr>
          <p:spPr>
            <a:xfrm>
              <a:off x="2840375" y="1401025"/>
              <a:ext cx="149150" cy="20075"/>
            </a:xfrm>
            <a:custGeom>
              <a:rect b="b" l="l" r="r" t="t"/>
              <a:pathLst>
                <a:path extrusionOk="0" h="803" w="5966">
                  <a:moveTo>
                    <a:pt x="0" y="1"/>
                  </a:moveTo>
                  <a:lnTo>
                    <a:pt x="0" y="803"/>
                  </a:lnTo>
                  <a:lnTo>
                    <a:pt x="5965" y="803"/>
                  </a:lnTo>
                  <a:lnTo>
                    <a:pt x="5965" y="1"/>
                  </a:lnTo>
                  <a:close/>
                </a:path>
              </a:pathLst>
            </a:custGeom>
            <a:solidFill>
              <a:srgbClr val="00CC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9" name="Google Shape;119;p8"/>
            <p:cNvSpPr/>
            <p:nvPr/>
          </p:nvSpPr>
          <p:spPr>
            <a:xfrm>
              <a:off x="2834725" y="1022575"/>
              <a:ext cx="149150" cy="20075"/>
            </a:xfrm>
            <a:custGeom>
              <a:rect b="b" l="l" r="r" t="t"/>
              <a:pathLst>
                <a:path extrusionOk="0" h="803" w="5966">
                  <a:moveTo>
                    <a:pt x="1" y="1"/>
                  </a:moveTo>
                  <a:lnTo>
                    <a:pt x="1" y="803"/>
                  </a:lnTo>
                  <a:lnTo>
                    <a:pt x="5966" y="803"/>
                  </a:lnTo>
                  <a:lnTo>
                    <a:pt x="5966" y="1"/>
                  </a:lnTo>
                  <a:close/>
                </a:path>
              </a:pathLst>
            </a:custGeom>
            <a:solidFill>
              <a:srgbClr val="00CC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0" name="Google Shape;120;p8"/>
            <p:cNvSpPr/>
            <p:nvPr/>
          </p:nvSpPr>
          <p:spPr>
            <a:xfrm>
              <a:off x="2930600" y="934850"/>
              <a:ext cx="190500" cy="20075"/>
            </a:xfrm>
            <a:custGeom>
              <a:rect b="b" l="l" r="r" t="t"/>
              <a:pathLst>
                <a:path extrusionOk="0" h="803" w="7620">
                  <a:moveTo>
                    <a:pt x="0" y="1"/>
                  </a:moveTo>
                  <a:lnTo>
                    <a:pt x="0" y="803"/>
                  </a:lnTo>
                  <a:lnTo>
                    <a:pt x="7619" y="803"/>
                  </a:lnTo>
                  <a:lnTo>
                    <a:pt x="7619" y="1"/>
                  </a:lnTo>
                  <a:close/>
                </a:path>
              </a:pathLst>
            </a:custGeom>
            <a:solidFill>
              <a:srgbClr val="00CC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1" name="Google Shape;121;p8"/>
            <p:cNvSpPr/>
            <p:nvPr/>
          </p:nvSpPr>
          <p:spPr>
            <a:xfrm>
              <a:off x="2843500" y="1083975"/>
              <a:ext cx="149150" cy="20075"/>
            </a:xfrm>
            <a:custGeom>
              <a:rect b="b" l="l" r="r" t="t"/>
              <a:pathLst>
                <a:path extrusionOk="0" h="803" w="5966">
                  <a:moveTo>
                    <a:pt x="1" y="1"/>
                  </a:moveTo>
                  <a:lnTo>
                    <a:pt x="1" y="803"/>
                  </a:lnTo>
                  <a:lnTo>
                    <a:pt x="5966" y="803"/>
                  </a:lnTo>
                  <a:lnTo>
                    <a:pt x="5966" y="1"/>
                  </a:lnTo>
                  <a:close/>
                </a:path>
              </a:pathLst>
            </a:custGeom>
            <a:solidFill>
              <a:srgbClr val="00CC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2" name="Google Shape;122;p8"/>
            <p:cNvSpPr/>
            <p:nvPr/>
          </p:nvSpPr>
          <p:spPr>
            <a:xfrm>
              <a:off x="2804025" y="1083975"/>
              <a:ext cx="18200" cy="20075"/>
            </a:xfrm>
            <a:custGeom>
              <a:rect b="b" l="l" r="r" t="t"/>
              <a:pathLst>
                <a:path extrusionOk="0" h="803" w="728">
                  <a:moveTo>
                    <a:pt x="1" y="1"/>
                  </a:moveTo>
                  <a:lnTo>
                    <a:pt x="1" y="803"/>
                  </a:lnTo>
                  <a:lnTo>
                    <a:pt x="728" y="803"/>
                  </a:lnTo>
                  <a:lnTo>
                    <a:pt x="728" y="1"/>
                  </a:lnTo>
                  <a:close/>
                </a:path>
              </a:pathLst>
            </a:custGeom>
            <a:solidFill>
              <a:srgbClr val="00CC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3" name="Google Shape;123;p8"/>
            <p:cNvSpPr/>
            <p:nvPr/>
          </p:nvSpPr>
          <p:spPr>
            <a:xfrm>
              <a:off x="3476975" y="950525"/>
              <a:ext cx="112800" cy="20075"/>
            </a:xfrm>
            <a:custGeom>
              <a:rect b="b" l="l" r="r" t="t"/>
              <a:pathLst>
                <a:path extrusionOk="0" h="803" w="4512">
                  <a:moveTo>
                    <a:pt x="0" y="0"/>
                  </a:moveTo>
                  <a:lnTo>
                    <a:pt x="0" y="802"/>
                  </a:lnTo>
                  <a:lnTo>
                    <a:pt x="4511" y="802"/>
                  </a:lnTo>
                  <a:lnTo>
                    <a:pt x="4511"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4" name="Google Shape;124;p8"/>
            <p:cNvSpPr/>
            <p:nvPr/>
          </p:nvSpPr>
          <p:spPr>
            <a:xfrm>
              <a:off x="3559050" y="1333350"/>
              <a:ext cx="112800" cy="19450"/>
            </a:xfrm>
            <a:custGeom>
              <a:rect b="b" l="l" r="r" t="t"/>
              <a:pathLst>
                <a:path extrusionOk="0" h="778" w="4512">
                  <a:moveTo>
                    <a:pt x="0" y="1"/>
                  </a:moveTo>
                  <a:lnTo>
                    <a:pt x="0" y="778"/>
                  </a:lnTo>
                  <a:lnTo>
                    <a:pt x="4512" y="778"/>
                  </a:lnTo>
                  <a:lnTo>
                    <a:pt x="4512"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5" name="Google Shape;125;p8"/>
            <p:cNvSpPr/>
            <p:nvPr/>
          </p:nvSpPr>
          <p:spPr>
            <a:xfrm>
              <a:off x="2797775" y="1258800"/>
              <a:ext cx="160425" cy="20075"/>
            </a:xfrm>
            <a:custGeom>
              <a:rect b="b" l="l" r="r" t="t"/>
              <a:pathLst>
                <a:path extrusionOk="0" h="803" w="6417">
                  <a:moveTo>
                    <a:pt x="0" y="0"/>
                  </a:moveTo>
                  <a:lnTo>
                    <a:pt x="0" y="802"/>
                  </a:lnTo>
                  <a:lnTo>
                    <a:pt x="6416" y="802"/>
                  </a:lnTo>
                  <a:lnTo>
                    <a:pt x="6416"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6" name="Google Shape;126;p8"/>
            <p:cNvSpPr/>
            <p:nvPr/>
          </p:nvSpPr>
          <p:spPr>
            <a:xfrm>
              <a:off x="2882350" y="978100"/>
              <a:ext cx="112800" cy="20075"/>
            </a:xfrm>
            <a:custGeom>
              <a:rect b="b" l="l" r="r" t="t"/>
              <a:pathLst>
                <a:path extrusionOk="0" h="803" w="4512">
                  <a:moveTo>
                    <a:pt x="1" y="0"/>
                  </a:moveTo>
                  <a:lnTo>
                    <a:pt x="1" y="802"/>
                  </a:lnTo>
                  <a:lnTo>
                    <a:pt x="4512" y="802"/>
                  </a:lnTo>
                  <a:lnTo>
                    <a:pt x="4512"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7" name="Google Shape;127;p8"/>
            <p:cNvSpPr/>
            <p:nvPr/>
          </p:nvSpPr>
          <p:spPr>
            <a:xfrm>
              <a:off x="2839750" y="1439250"/>
              <a:ext cx="127850" cy="20075"/>
            </a:xfrm>
            <a:custGeom>
              <a:rect b="b" l="l" r="r" t="t"/>
              <a:pathLst>
                <a:path extrusionOk="0" h="803" w="5114">
                  <a:moveTo>
                    <a:pt x="0" y="0"/>
                  </a:moveTo>
                  <a:lnTo>
                    <a:pt x="0" y="802"/>
                  </a:lnTo>
                  <a:lnTo>
                    <a:pt x="5113" y="802"/>
                  </a:lnTo>
                  <a:lnTo>
                    <a:pt x="5113"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8" name="Google Shape;128;p8"/>
            <p:cNvSpPr/>
            <p:nvPr/>
          </p:nvSpPr>
          <p:spPr>
            <a:xfrm>
              <a:off x="2822200" y="1176725"/>
              <a:ext cx="128475" cy="19450"/>
            </a:xfrm>
            <a:custGeom>
              <a:rect b="b" l="l" r="r" t="t"/>
              <a:pathLst>
                <a:path extrusionOk="0" h="778" w="5139">
                  <a:moveTo>
                    <a:pt x="1" y="0"/>
                  </a:moveTo>
                  <a:lnTo>
                    <a:pt x="1" y="777"/>
                  </a:lnTo>
                  <a:lnTo>
                    <a:pt x="5138" y="777"/>
                  </a:lnTo>
                  <a:lnTo>
                    <a:pt x="5138"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9" name="Google Shape;129;p8"/>
            <p:cNvSpPr/>
            <p:nvPr/>
          </p:nvSpPr>
          <p:spPr>
            <a:xfrm>
              <a:off x="3524575" y="1419200"/>
              <a:ext cx="139750" cy="20075"/>
            </a:xfrm>
            <a:custGeom>
              <a:rect b="b" l="l" r="r" t="t"/>
              <a:pathLst>
                <a:path extrusionOk="0" h="803" w="5590">
                  <a:moveTo>
                    <a:pt x="1" y="0"/>
                  </a:moveTo>
                  <a:lnTo>
                    <a:pt x="1" y="802"/>
                  </a:lnTo>
                  <a:lnTo>
                    <a:pt x="5590" y="802"/>
                  </a:lnTo>
                  <a:lnTo>
                    <a:pt x="5590"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0" name="Google Shape;130;p8"/>
            <p:cNvSpPr/>
            <p:nvPr/>
          </p:nvSpPr>
          <p:spPr>
            <a:xfrm>
              <a:off x="3577225" y="1148525"/>
              <a:ext cx="139750" cy="20075"/>
            </a:xfrm>
            <a:custGeom>
              <a:rect b="b" l="l" r="r" t="t"/>
              <a:pathLst>
                <a:path extrusionOk="0" h="803" w="5590">
                  <a:moveTo>
                    <a:pt x="0" y="0"/>
                  </a:moveTo>
                  <a:lnTo>
                    <a:pt x="0" y="802"/>
                  </a:lnTo>
                  <a:lnTo>
                    <a:pt x="5589" y="802"/>
                  </a:lnTo>
                  <a:lnTo>
                    <a:pt x="5589"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1" name="Google Shape;131;p8"/>
            <p:cNvSpPr/>
            <p:nvPr/>
          </p:nvSpPr>
          <p:spPr>
            <a:xfrm>
              <a:off x="3533975" y="1097775"/>
              <a:ext cx="139750" cy="20075"/>
            </a:xfrm>
            <a:custGeom>
              <a:rect b="b" l="l" r="r" t="t"/>
              <a:pathLst>
                <a:path extrusionOk="0" h="803" w="5590">
                  <a:moveTo>
                    <a:pt x="1" y="0"/>
                  </a:moveTo>
                  <a:lnTo>
                    <a:pt x="1" y="802"/>
                  </a:lnTo>
                  <a:lnTo>
                    <a:pt x="5590" y="802"/>
                  </a:lnTo>
                  <a:lnTo>
                    <a:pt x="5590"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2" name="Google Shape;132;p8"/>
            <p:cNvSpPr/>
            <p:nvPr/>
          </p:nvSpPr>
          <p:spPr>
            <a:xfrm>
              <a:off x="3690625" y="1097775"/>
              <a:ext cx="13800" cy="20075"/>
            </a:xfrm>
            <a:custGeom>
              <a:rect b="b" l="l" r="r" t="t"/>
              <a:pathLst>
                <a:path extrusionOk="0" h="803" w="552">
                  <a:moveTo>
                    <a:pt x="1" y="0"/>
                  </a:moveTo>
                  <a:lnTo>
                    <a:pt x="1" y="802"/>
                  </a:lnTo>
                  <a:lnTo>
                    <a:pt x="552" y="802"/>
                  </a:lnTo>
                  <a:lnTo>
                    <a:pt x="552"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3" name="Google Shape;133;p8"/>
            <p:cNvSpPr/>
            <p:nvPr/>
          </p:nvSpPr>
          <p:spPr>
            <a:xfrm>
              <a:off x="2812800" y="1439250"/>
              <a:ext cx="14450" cy="20075"/>
            </a:xfrm>
            <a:custGeom>
              <a:rect b="b" l="l" r="r" t="t"/>
              <a:pathLst>
                <a:path extrusionOk="0" h="803" w="578">
                  <a:moveTo>
                    <a:pt x="1" y="0"/>
                  </a:moveTo>
                  <a:lnTo>
                    <a:pt x="1" y="802"/>
                  </a:lnTo>
                  <a:lnTo>
                    <a:pt x="577" y="802"/>
                  </a:lnTo>
                  <a:lnTo>
                    <a:pt x="577"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4" name="Google Shape;134;p8"/>
            <p:cNvSpPr/>
            <p:nvPr/>
          </p:nvSpPr>
          <p:spPr>
            <a:xfrm>
              <a:off x="2875450" y="849650"/>
              <a:ext cx="766950" cy="766325"/>
            </a:xfrm>
            <a:custGeom>
              <a:rect b="b" l="l" r="r" t="t"/>
              <a:pathLst>
                <a:path extrusionOk="0" h="30653" w="30678">
                  <a:moveTo>
                    <a:pt x="7921" y="8114"/>
                  </a:moveTo>
                  <a:cubicBezTo>
                    <a:pt x="8256" y="8114"/>
                    <a:pt x="8584" y="8261"/>
                    <a:pt x="8798" y="8547"/>
                  </a:cubicBezTo>
                  <a:lnTo>
                    <a:pt x="12307" y="12933"/>
                  </a:lnTo>
                  <a:cubicBezTo>
                    <a:pt x="12582" y="13284"/>
                    <a:pt x="12632" y="13760"/>
                    <a:pt x="12432" y="14136"/>
                  </a:cubicBezTo>
                  <a:cubicBezTo>
                    <a:pt x="12257" y="14537"/>
                    <a:pt x="11856" y="14787"/>
                    <a:pt x="11404" y="14787"/>
                  </a:cubicBezTo>
                  <a:lnTo>
                    <a:pt x="7169" y="14787"/>
                  </a:lnTo>
                  <a:cubicBezTo>
                    <a:pt x="6517" y="14787"/>
                    <a:pt x="6016" y="14286"/>
                    <a:pt x="6016" y="13660"/>
                  </a:cubicBezTo>
                  <a:cubicBezTo>
                    <a:pt x="6016" y="13008"/>
                    <a:pt x="6517" y="12507"/>
                    <a:pt x="7169" y="12507"/>
                  </a:cubicBezTo>
                  <a:lnTo>
                    <a:pt x="9023" y="12507"/>
                  </a:lnTo>
                  <a:lnTo>
                    <a:pt x="7018" y="9975"/>
                  </a:lnTo>
                  <a:cubicBezTo>
                    <a:pt x="6617" y="9474"/>
                    <a:pt x="6693" y="8772"/>
                    <a:pt x="7194" y="8371"/>
                  </a:cubicBezTo>
                  <a:cubicBezTo>
                    <a:pt x="7410" y="8198"/>
                    <a:pt x="7668" y="8114"/>
                    <a:pt x="7921" y="8114"/>
                  </a:cubicBezTo>
                  <a:close/>
                  <a:moveTo>
                    <a:pt x="22740" y="8114"/>
                  </a:moveTo>
                  <a:cubicBezTo>
                    <a:pt x="22991" y="8114"/>
                    <a:pt x="23244" y="8198"/>
                    <a:pt x="23460" y="8371"/>
                  </a:cubicBezTo>
                  <a:cubicBezTo>
                    <a:pt x="23961" y="8772"/>
                    <a:pt x="24036" y="9474"/>
                    <a:pt x="23660" y="9975"/>
                  </a:cubicBezTo>
                  <a:lnTo>
                    <a:pt x="21630" y="12507"/>
                  </a:lnTo>
                  <a:lnTo>
                    <a:pt x="23510" y="12507"/>
                  </a:lnTo>
                  <a:cubicBezTo>
                    <a:pt x="24136" y="12507"/>
                    <a:pt x="24638" y="13008"/>
                    <a:pt x="24638" y="13660"/>
                  </a:cubicBezTo>
                  <a:cubicBezTo>
                    <a:pt x="24638" y="14286"/>
                    <a:pt x="24136" y="14787"/>
                    <a:pt x="23510" y="14787"/>
                  </a:cubicBezTo>
                  <a:lnTo>
                    <a:pt x="19249" y="14787"/>
                  </a:lnTo>
                  <a:cubicBezTo>
                    <a:pt x="18798" y="14787"/>
                    <a:pt x="18397" y="14537"/>
                    <a:pt x="18222" y="14136"/>
                  </a:cubicBezTo>
                  <a:cubicBezTo>
                    <a:pt x="18021" y="13760"/>
                    <a:pt x="18071" y="13284"/>
                    <a:pt x="18347" y="12933"/>
                  </a:cubicBezTo>
                  <a:lnTo>
                    <a:pt x="21856" y="8547"/>
                  </a:lnTo>
                  <a:cubicBezTo>
                    <a:pt x="22084" y="8261"/>
                    <a:pt x="22410" y="8114"/>
                    <a:pt x="22740" y="8114"/>
                  </a:cubicBezTo>
                  <a:close/>
                  <a:moveTo>
                    <a:pt x="24262" y="18672"/>
                  </a:moveTo>
                  <a:cubicBezTo>
                    <a:pt x="24262" y="23334"/>
                    <a:pt x="20277" y="27093"/>
                    <a:pt x="15339" y="27093"/>
                  </a:cubicBezTo>
                  <a:cubicBezTo>
                    <a:pt x="10402" y="27093"/>
                    <a:pt x="6392" y="23334"/>
                    <a:pt x="6392" y="18672"/>
                  </a:cubicBezTo>
                  <a:close/>
                  <a:moveTo>
                    <a:pt x="15339" y="0"/>
                  </a:moveTo>
                  <a:cubicBezTo>
                    <a:pt x="6868" y="0"/>
                    <a:pt x="1" y="6867"/>
                    <a:pt x="1" y="15314"/>
                  </a:cubicBezTo>
                  <a:cubicBezTo>
                    <a:pt x="1" y="23785"/>
                    <a:pt x="6868" y="30652"/>
                    <a:pt x="15339" y="30652"/>
                  </a:cubicBezTo>
                  <a:cubicBezTo>
                    <a:pt x="23811" y="30652"/>
                    <a:pt x="30678" y="23785"/>
                    <a:pt x="30678" y="15314"/>
                  </a:cubicBezTo>
                  <a:cubicBezTo>
                    <a:pt x="30678" y="6867"/>
                    <a:pt x="23811" y="0"/>
                    <a:pt x="15339"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35" name="Google Shape;135;p8"/>
          <p:cNvGrpSpPr/>
          <p:nvPr/>
        </p:nvGrpSpPr>
        <p:grpSpPr>
          <a:xfrm>
            <a:off x="8428031" y="3793035"/>
            <a:ext cx="1622929" cy="1350446"/>
            <a:chOff x="2797775" y="3003800"/>
            <a:chExt cx="921700" cy="766950"/>
          </a:xfrm>
        </p:grpSpPr>
        <p:sp>
          <p:nvSpPr>
            <p:cNvPr id="136" name="Google Shape;136;p8"/>
            <p:cNvSpPr/>
            <p:nvPr/>
          </p:nvSpPr>
          <p:spPr>
            <a:xfrm>
              <a:off x="2846625" y="3003800"/>
              <a:ext cx="766950" cy="766950"/>
            </a:xfrm>
            <a:custGeom>
              <a:rect b="b" l="l" r="r" t="t"/>
              <a:pathLst>
                <a:path extrusionOk="0" h="30678" w="30678">
                  <a:moveTo>
                    <a:pt x="9675" y="8496"/>
                  </a:moveTo>
                  <a:cubicBezTo>
                    <a:pt x="10001" y="8496"/>
                    <a:pt x="10327" y="8647"/>
                    <a:pt x="10527" y="8897"/>
                  </a:cubicBezTo>
                  <a:lnTo>
                    <a:pt x="13510" y="12682"/>
                  </a:lnTo>
                  <a:cubicBezTo>
                    <a:pt x="13886" y="13158"/>
                    <a:pt x="13811" y="13860"/>
                    <a:pt x="13334" y="14236"/>
                  </a:cubicBezTo>
                  <a:cubicBezTo>
                    <a:pt x="13134" y="14386"/>
                    <a:pt x="12883" y="14461"/>
                    <a:pt x="12633" y="14461"/>
                  </a:cubicBezTo>
                  <a:cubicBezTo>
                    <a:pt x="12307" y="14461"/>
                    <a:pt x="12006" y="14311"/>
                    <a:pt x="11780" y="14035"/>
                  </a:cubicBezTo>
                  <a:lnTo>
                    <a:pt x="9675" y="11354"/>
                  </a:lnTo>
                  <a:lnTo>
                    <a:pt x="7545" y="14035"/>
                  </a:lnTo>
                  <a:cubicBezTo>
                    <a:pt x="7324" y="14315"/>
                    <a:pt x="7000" y="14465"/>
                    <a:pt x="6668" y="14465"/>
                  </a:cubicBezTo>
                  <a:cubicBezTo>
                    <a:pt x="6435" y="14465"/>
                    <a:pt x="6198" y="14391"/>
                    <a:pt x="5991" y="14236"/>
                  </a:cubicBezTo>
                  <a:cubicBezTo>
                    <a:pt x="5515" y="13860"/>
                    <a:pt x="5440" y="13158"/>
                    <a:pt x="5816" y="12682"/>
                  </a:cubicBezTo>
                  <a:lnTo>
                    <a:pt x="8798" y="8897"/>
                  </a:lnTo>
                  <a:cubicBezTo>
                    <a:pt x="8999" y="8647"/>
                    <a:pt x="9324" y="8496"/>
                    <a:pt x="9675" y="8496"/>
                  </a:cubicBezTo>
                  <a:close/>
                  <a:moveTo>
                    <a:pt x="21004" y="8496"/>
                  </a:moveTo>
                  <a:cubicBezTo>
                    <a:pt x="21329" y="8496"/>
                    <a:pt x="21655" y="8647"/>
                    <a:pt x="21856" y="8897"/>
                  </a:cubicBezTo>
                  <a:lnTo>
                    <a:pt x="24838" y="12682"/>
                  </a:lnTo>
                  <a:cubicBezTo>
                    <a:pt x="25214" y="13158"/>
                    <a:pt x="25139" y="13860"/>
                    <a:pt x="24663" y="14236"/>
                  </a:cubicBezTo>
                  <a:cubicBezTo>
                    <a:pt x="24462" y="14386"/>
                    <a:pt x="24212" y="14461"/>
                    <a:pt x="23986" y="14461"/>
                  </a:cubicBezTo>
                  <a:cubicBezTo>
                    <a:pt x="23660" y="14461"/>
                    <a:pt x="23334" y="14311"/>
                    <a:pt x="23109" y="14035"/>
                  </a:cubicBezTo>
                  <a:lnTo>
                    <a:pt x="21004" y="11354"/>
                  </a:lnTo>
                  <a:lnTo>
                    <a:pt x="18873" y="14035"/>
                  </a:lnTo>
                  <a:cubicBezTo>
                    <a:pt x="18652" y="14315"/>
                    <a:pt x="18328" y="14465"/>
                    <a:pt x="18001" y="14465"/>
                  </a:cubicBezTo>
                  <a:cubicBezTo>
                    <a:pt x="17772" y="14465"/>
                    <a:pt x="17541" y="14391"/>
                    <a:pt x="17344" y="14236"/>
                  </a:cubicBezTo>
                  <a:cubicBezTo>
                    <a:pt x="16868" y="13860"/>
                    <a:pt x="16768" y="13158"/>
                    <a:pt x="17144" y="12682"/>
                  </a:cubicBezTo>
                  <a:lnTo>
                    <a:pt x="20126" y="8897"/>
                  </a:lnTo>
                  <a:cubicBezTo>
                    <a:pt x="20352" y="8647"/>
                    <a:pt x="20653" y="8496"/>
                    <a:pt x="21004" y="8496"/>
                  </a:cubicBezTo>
                  <a:close/>
                  <a:moveTo>
                    <a:pt x="21781" y="18872"/>
                  </a:moveTo>
                  <a:cubicBezTo>
                    <a:pt x="22633" y="18872"/>
                    <a:pt x="23309" y="19549"/>
                    <a:pt x="23309" y="20401"/>
                  </a:cubicBezTo>
                  <a:cubicBezTo>
                    <a:pt x="23309" y="23760"/>
                    <a:pt x="19801" y="26391"/>
                    <a:pt x="15339" y="26391"/>
                  </a:cubicBezTo>
                  <a:cubicBezTo>
                    <a:pt x="10853" y="26391"/>
                    <a:pt x="7344" y="23760"/>
                    <a:pt x="7344" y="20401"/>
                  </a:cubicBezTo>
                  <a:cubicBezTo>
                    <a:pt x="7344" y="19549"/>
                    <a:pt x="8021" y="18872"/>
                    <a:pt x="8873" y="18872"/>
                  </a:cubicBezTo>
                  <a:cubicBezTo>
                    <a:pt x="9725" y="18872"/>
                    <a:pt x="10402" y="19549"/>
                    <a:pt x="10402" y="20401"/>
                  </a:cubicBezTo>
                  <a:cubicBezTo>
                    <a:pt x="10402" y="21780"/>
                    <a:pt x="12432" y="23334"/>
                    <a:pt x="15339" y="23334"/>
                  </a:cubicBezTo>
                  <a:cubicBezTo>
                    <a:pt x="18222" y="23334"/>
                    <a:pt x="20252" y="21780"/>
                    <a:pt x="20252" y="20401"/>
                  </a:cubicBezTo>
                  <a:cubicBezTo>
                    <a:pt x="20252" y="19549"/>
                    <a:pt x="20928" y="18872"/>
                    <a:pt x="21781" y="18872"/>
                  </a:cubicBezTo>
                  <a:close/>
                  <a:moveTo>
                    <a:pt x="15339" y="0"/>
                  </a:moveTo>
                  <a:cubicBezTo>
                    <a:pt x="6868" y="0"/>
                    <a:pt x="1" y="6867"/>
                    <a:pt x="1" y="15339"/>
                  </a:cubicBezTo>
                  <a:cubicBezTo>
                    <a:pt x="1" y="23810"/>
                    <a:pt x="6868" y="30677"/>
                    <a:pt x="15339" y="30677"/>
                  </a:cubicBezTo>
                  <a:cubicBezTo>
                    <a:pt x="23811" y="30677"/>
                    <a:pt x="30678" y="23810"/>
                    <a:pt x="30678" y="15339"/>
                  </a:cubicBezTo>
                  <a:cubicBezTo>
                    <a:pt x="30678" y="6867"/>
                    <a:pt x="23811" y="0"/>
                    <a:pt x="15339" y="0"/>
                  </a:cubicBezTo>
                  <a:close/>
                </a:path>
              </a:pathLst>
            </a:custGeom>
            <a:solidFill>
              <a:srgbClr val="00CC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7" name="Google Shape;137;p8"/>
            <p:cNvSpPr/>
            <p:nvPr/>
          </p:nvSpPr>
          <p:spPr>
            <a:xfrm>
              <a:off x="2904275" y="3003800"/>
              <a:ext cx="766950" cy="766950"/>
            </a:xfrm>
            <a:custGeom>
              <a:rect b="b" l="l" r="r" t="t"/>
              <a:pathLst>
                <a:path extrusionOk="0" h="30678" w="30678">
                  <a:moveTo>
                    <a:pt x="9650" y="8496"/>
                  </a:moveTo>
                  <a:cubicBezTo>
                    <a:pt x="10001" y="8496"/>
                    <a:pt x="10302" y="8647"/>
                    <a:pt x="10527" y="8897"/>
                  </a:cubicBezTo>
                  <a:lnTo>
                    <a:pt x="13510" y="12682"/>
                  </a:lnTo>
                  <a:cubicBezTo>
                    <a:pt x="13886" y="13158"/>
                    <a:pt x="13785" y="13860"/>
                    <a:pt x="13309" y="14236"/>
                  </a:cubicBezTo>
                  <a:cubicBezTo>
                    <a:pt x="13109" y="14386"/>
                    <a:pt x="12883" y="14461"/>
                    <a:pt x="12632" y="14461"/>
                  </a:cubicBezTo>
                  <a:cubicBezTo>
                    <a:pt x="12307" y="14461"/>
                    <a:pt x="12006" y="14311"/>
                    <a:pt x="11780" y="14035"/>
                  </a:cubicBezTo>
                  <a:lnTo>
                    <a:pt x="9650" y="11354"/>
                  </a:lnTo>
                  <a:lnTo>
                    <a:pt x="7545" y="14035"/>
                  </a:lnTo>
                  <a:cubicBezTo>
                    <a:pt x="7324" y="14315"/>
                    <a:pt x="6991" y="14465"/>
                    <a:pt x="6657" y="14465"/>
                  </a:cubicBezTo>
                  <a:cubicBezTo>
                    <a:pt x="6422" y="14465"/>
                    <a:pt x="6187" y="14391"/>
                    <a:pt x="5991" y="14236"/>
                  </a:cubicBezTo>
                  <a:cubicBezTo>
                    <a:pt x="5515" y="13860"/>
                    <a:pt x="5439" y="13158"/>
                    <a:pt x="5815" y="12682"/>
                  </a:cubicBezTo>
                  <a:lnTo>
                    <a:pt x="8798" y="8897"/>
                  </a:lnTo>
                  <a:cubicBezTo>
                    <a:pt x="8998" y="8647"/>
                    <a:pt x="9324" y="8496"/>
                    <a:pt x="9650" y="8496"/>
                  </a:cubicBezTo>
                  <a:close/>
                  <a:moveTo>
                    <a:pt x="21003" y="8496"/>
                  </a:moveTo>
                  <a:cubicBezTo>
                    <a:pt x="21329" y="8496"/>
                    <a:pt x="21655" y="8647"/>
                    <a:pt x="21855" y="8897"/>
                  </a:cubicBezTo>
                  <a:lnTo>
                    <a:pt x="24838" y="12682"/>
                  </a:lnTo>
                  <a:cubicBezTo>
                    <a:pt x="25214" y="13158"/>
                    <a:pt x="25139" y="13860"/>
                    <a:pt x="24663" y="14236"/>
                  </a:cubicBezTo>
                  <a:cubicBezTo>
                    <a:pt x="24462" y="14386"/>
                    <a:pt x="24211" y="14461"/>
                    <a:pt x="23986" y="14461"/>
                  </a:cubicBezTo>
                  <a:cubicBezTo>
                    <a:pt x="23660" y="14461"/>
                    <a:pt x="23334" y="14311"/>
                    <a:pt x="23109" y="14035"/>
                  </a:cubicBezTo>
                  <a:lnTo>
                    <a:pt x="21003" y="11354"/>
                  </a:lnTo>
                  <a:lnTo>
                    <a:pt x="18873" y="14035"/>
                  </a:lnTo>
                  <a:cubicBezTo>
                    <a:pt x="18652" y="14315"/>
                    <a:pt x="18328" y="14465"/>
                    <a:pt x="18001" y="14465"/>
                  </a:cubicBezTo>
                  <a:cubicBezTo>
                    <a:pt x="17771" y="14465"/>
                    <a:pt x="17541" y="14391"/>
                    <a:pt x="17344" y="14236"/>
                  </a:cubicBezTo>
                  <a:cubicBezTo>
                    <a:pt x="16868" y="13860"/>
                    <a:pt x="16768" y="13158"/>
                    <a:pt x="17144" y="12682"/>
                  </a:cubicBezTo>
                  <a:lnTo>
                    <a:pt x="20126" y="8897"/>
                  </a:lnTo>
                  <a:cubicBezTo>
                    <a:pt x="20352" y="8647"/>
                    <a:pt x="20652" y="8496"/>
                    <a:pt x="21003" y="8496"/>
                  </a:cubicBezTo>
                  <a:close/>
                  <a:moveTo>
                    <a:pt x="21780" y="18872"/>
                  </a:moveTo>
                  <a:cubicBezTo>
                    <a:pt x="22632" y="18872"/>
                    <a:pt x="23309" y="19549"/>
                    <a:pt x="23309" y="20401"/>
                  </a:cubicBezTo>
                  <a:cubicBezTo>
                    <a:pt x="23309" y="23760"/>
                    <a:pt x="19800" y="26391"/>
                    <a:pt x="15339" y="26391"/>
                  </a:cubicBezTo>
                  <a:cubicBezTo>
                    <a:pt x="10853" y="26391"/>
                    <a:pt x="7344" y="23760"/>
                    <a:pt x="7344" y="20401"/>
                  </a:cubicBezTo>
                  <a:cubicBezTo>
                    <a:pt x="7344" y="19549"/>
                    <a:pt x="8021" y="18872"/>
                    <a:pt x="8873" y="18872"/>
                  </a:cubicBezTo>
                  <a:cubicBezTo>
                    <a:pt x="9725" y="18872"/>
                    <a:pt x="10402" y="19549"/>
                    <a:pt x="10402" y="20401"/>
                  </a:cubicBezTo>
                  <a:cubicBezTo>
                    <a:pt x="10402" y="21780"/>
                    <a:pt x="12432" y="23334"/>
                    <a:pt x="15339" y="23334"/>
                  </a:cubicBezTo>
                  <a:cubicBezTo>
                    <a:pt x="18221" y="23334"/>
                    <a:pt x="20251" y="21780"/>
                    <a:pt x="20251" y="20401"/>
                  </a:cubicBezTo>
                  <a:cubicBezTo>
                    <a:pt x="20251" y="19549"/>
                    <a:pt x="20928" y="18872"/>
                    <a:pt x="21780" y="18872"/>
                  </a:cubicBezTo>
                  <a:close/>
                  <a:moveTo>
                    <a:pt x="15339" y="0"/>
                  </a:moveTo>
                  <a:cubicBezTo>
                    <a:pt x="6868" y="0"/>
                    <a:pt x="1" y="6867"/>
                    <a:pt x="1" y="15339"/>
                  </a:cubicBezTo>
                  <a:cubicBezTo>
                    <a:pt x="1" y="23810"/>
                    <a:pt x="6868" y="30677"/>
                    <a:pt x="15339" y="30677"/>
                  </a:cubicBezTo>
                  <a:cubicBezTo>
                    <a:pt x="23810" y="30677"/>
                    <a:pt x="30678" y="23810"/>
                    <a:pt x="30678" y="15339"/>
                  </a:cubicBezTo>
                  <a:cubicBezTo>
                    <a:pt x="30678" y="6867"/>
                    <a:pt x="23810" y="0"/>
                    <a:pt x="15339" y="0"/>
                  </a:cubicBezTo>
                  <a:close/>
                </a:path>
              </a:pathLst>
            </a:custGeom>
            <a:solidFill>
              <a:srgbClr val="FF308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8" name="Google Shape;138;p8"/>
            <p:cNvSpPr/>
            <p:nvPr/>
          </p:nvSpPr>
          <p:spPr>
            <a:xfrm>
              <a:off x="3512675" y="3161050"/>
              <a:ext cx="149150" cy="20075"/>
            </a:xfrm>
            <a:custGeom>
              <a:rect b="b" l="l" r="r" t="t"/>
              <a:pathLst>
                <a:path extrusionOk="0" h="803" w="5966">
                  <a:moveTo>
                    <a:pt x="1" y="1"/>
                  </a:moveTo>
                  <a:lnTo>
                    <a:pt x="1" y="803"/>
                  </a:lnTo>
                  <a:lnTo>
                    <a:pt x="5966" y="803"/>
                  </a:lnTo>
                  <a:lnTo>
                    <a:pt x="5966" y="1"/>
                  </a:lnTo>
                  <a:close/>
                </a:path>
              </a:pathLst>
            </a:custGeom>
            <a:solidFill>
              <a:srgbClr val="FF308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9" name="Google Shape;139;p8"/>
            <p:cNvSpPr/>
            <p:nvPr/>
          </p:nvSpPr>
          <p:spPr>
            <a:xfrm>
              <a:off x="3569700" y="3413575"/>
              <a:ext cx="149775" cy="20075"/>
            </a:xfrm>
            <a:custGeom>
              <a:rect b="b" l="l" r="r" t="t"/>
              <a:pathLst>
                <a:path extrusionOk="0" h="803" w="5991">
                  <a:moveTo>
                    <a:pt x="0" y="0"/>
                  </a:moveTo>
                  <a:lnTo>
                    <a:pt x="0" y="802"/>
                  </a:lnTo>
                  <a:lnTo>
                    <a:pt x="5990" y="802"/>
                  </a:lnTo>
                  <a:lnTo>
                    <a:pt x="5990" y="0"/>
                  </a:lnTo>
                  <a:close/>
                </a:path>
              </a:pathLst>
            </a:custGeom>
            <a:solidFill>
              <a:srgbClr val="FF308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0" name="Google Shape;140;p8"/>
            <p:cNvSpPr/>
            <p:nvPr/>
          </p:nvSpPr>
          <p:spPr>
            <a:xfrm>
              <a:off x="3429350" y="3665450"/>
              <a:ext cx="149775" cy="20075"/>
            </a:xfrm>
            <a:custGeom>
              <a:rect b="b" l="l" r="r" t="t"/>
              <a:pathLst>
                <a:path extrusionOk="0" h="803" w="5991">
                  <a:moveTo>
                    <a:pt x="0" y="0"/>
                  </a:moveTo>
                  <a:lnTo>
                    <a:pt x="0" y="802"/>
                  </a:lnTo>
                  <a:lnTo>
                    <a:pt x="5990" y="802"/>
                  </a:lnTo>
                  <a:lnTo>
                    <a:pt x="5990" y="0"/>
                  </a:lnTo>
                  <a:close/>
                </a:path>
              </a:pathLst>
            </a:custGeom>
            <a:solidFill>
              <a:srgbClr val="FF308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1" name="Google Shape;141;p8"/>
            <p:cNvSpPr/>
            <p:nvPr/>
          </p:nvSpPr>
          <p:spPr>
            <a:xfrm>
              <a:off x="3603525" y="3665450"/>
              <a:ext cx="18200" cy="20075"/>
            </a:xfrm>
            <a:custGeom>
              <a:rect b="b" l="l" r="r" t="t"/>
              <a:pathLst>
                <a:path extrusionOk="0" h="803" w="728">
                  <a:moveTo>
                    <a:pt x="1" y="0"/>
                  </a:moveTo>
                  <a:lnTo>
                    <a:pt x="1" y="802"/>
                  </a:lnTo>
                  <a:lnTo>
                    <a:pt x="728" y="802"/>
                  </a:lnTo>
                  <a:lnTo>
                    <a:pt x="728" y="0"/>
                  </a:lnTo>
                  <a:close/>
                </a:path>
              </a:pathLst>
            </a:custGeom>
            <a:solidFill>
              <a:srgbClr val="FF308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2" name="Google Shape;142;p8"/>
            <p:cNvSpPr/>
            <p:nvPr/>
          </p:nvSpPr>
          <p:spPr>
            <a:xfrm>
              <a:off x="3545250" y="3346525"/>
              <a:ext cx="149150" cy="20075"/>
            </a:xfrm>
            <a:custGeom>
              <a:rect b="b" l="l" r="r" t="t"/>
              <a:pathLst>
                <a:path extrusionOk="0" h="803" w="5966">
                  <a:moveTo>
                    <a:pt x="1" y="1"/>
                  </a:moveTo>
                  <a:lnTo>
                    <a:pt x="1" y="803"/>
                  </a:lnTo>
                  <a:lnTo>
                    <a:pt x="5966" y="803"/>
                  </a:lnTo>
                  <a:lnTo>
                    <a:pt x="5966" y="1"/>
                  </a:lnTo>
                  <a:close/>
                </a:path>
              </a:pathLst>
            </a:custGeom>
            <a:solidFill>
              <a:srgbClr val="FF308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3" name="Google Shape;143;p8"/>
            <p:cNvSpPr/>
            <p:nvPr/>
          </p:nvSpPr>
          <p:spPr>
            <a:xfrm>
              <a:off x="2816550" y="3458675"/>
              <a:ext cx="149150" cy="19450"/>
            </a:xfrm>
            <a:custGeom>
              <a:rect b="b" l="l" r="r" t="t"/>
              <a:pathLst>
                <a:path extrusionOk="0" h="778" w="5966">
                  <a:moveTo>
                    <a:pt x="1" y="1"/>
                  </a:moveTo>
                  <a:lnTo>
                    <a:pt x="1" y="778"/>
                  </a:lnTo>
                  <a:lnTo>
                    <a:pt x="5966" y="778"/>
                  </a:lnTo>
                  <a:lnTo>
                    <a:pt x="5966" y="1"/>
                  </a:lnTo>
                  <a:close/>
                </a:path>
              </a:pathLst>
            </a:custGeom>
            <a:solidFill>
              <a:srgbClr val="00CC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4" name="Google Shape;144;p8"/>
            <p:cNvSpPr/>
            <p:nvPr/>
          </p:nvSpPr>
          <p:spPr>
            <a:xfrm>
              <a:off x="2909300" y="3644150"/>
              <a:ext cx="149150" cy="20075"/>
            </a:xfrm>
            <a:custGeom>
              <a:rect b="b" l="l" r="r" t="t"/>
              <a:pathLst>
                <a:path extrusionOk="0" h="803" w="5966">
                  <a:moveTo>
                    <a:pt x="0" y="0"/>
                  </a:moveTo>
                  <a:lnTo>
                    <a:pt x="0" y="802"/>
                  </a:lnTo>
                  <a:lnTo>
                    <a:pt x="5965" y="802"/>
                  </a:lnTo>
                  <a:lnTo>
                    <a:pt x="5965" y="0"/>
                  </a:lnTo>
                  <a:close/>
                </a:path>
              </a:pathLst>
            </a:custGeom>
            <a:solidFill>
              <a:srgbClr val="00CC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5" name="Google Shape;145;p8"/>
            <p:cNvSpPr/>
            <p:nvPr/>
          </p:nvSpPr>
          <p:spPr>
            <a:xfrm>
              <a:off x="2840375" y="3555800"/>
              <a:ext cx="149150" cy="20075"/>
            </a:xfrm>
            <a:custGeom>
              <a:rect b="b" l="l" r="r" t="t"/>
              <a:pathLst>
                <a:path extrusionOk="0" h="803" w="5966">
                  <a:moveTo>
                    <a:pt x="0" y="0"/>
                  </a:moveTo>
                  <a:lnTo>
                    <a:pt x="0" y="802"/>
                  </a:lnTo>
                  <a:lnTo>
                    <a:pt x="5965" y="802"/>
                  </a:lnTo>
                  <a:lnTo>
                    <a:pt x="5965" y="0"/>
                  </a:lnTo>
                  <a:close/>
                </a:path>
              </a:pathLst>
            </a:custGeom>
            <a:solidFill>
              <a:srgbClr val="00CC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6" name="Google Shape;146;p8"/>
            <p:cNvSpPr/>
            <p:nvPr/>
          </p:nvSpPr>
          <p:spPr>
            <a:xfrm>
              <a:off x="2834725" y="3177350"/>
              <a:ext cx="149150" cy="20075"/>
            </a:xfrm>
            <a:custGeom>
              <a:rect b="b" l="l" r="r" t="t"/>
              <a:pathLst>
                <a:path extrusionOk="0" h="803" w="5966">
                  <a:moveTo>
                    <a:pt x="1" y="1"/>
                  </a:moveTo>
                  <a:lnTo>
                    <a:pt x="1" y="803"/>
                  </a:lnTo>
                  <a:lnTo>
                    <a:pt x="5966" y="803"/>
                  </a:lnTo>
                  <a:lnTo>
                    <a:pt x="5966" y="1"/>
                  </a:lnTo>
                  <a:close/>
                </a:path>
              </a:pathLst>
            </a:custGeom>
            <a:solidFill>
              <a:srgbClr val="00CC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7" name="Google Shape;147;p8"/>
            <p:cNvSpPr/>
            <p:nvPr/>
          </p:nvSpPr>
          <p:spPr>
            <a:xfrm>
              <a:off x="2930600" y="3089625"/>
              <a:ext cx="190500" cy="19450"/>
            </a:xfrm>
            <a:custGeom>
              <a:rect b="b" l="l" r="r" t="t"/>
              <a:pathLst>
                <a:path extrusionOk="0" h="778" w="7620">
                  <a:moveTo>
                    <a:pt x="0" y="1"/>
                  </a:moveTo>
                  <a:lnTo>
                    <a:pt x="0" y="778"/>
                  </a:lnTo>
                  <a:lnTo>
                    <a:pt x="7619" y="778"/>
                  </a:lnTo>
                  <a:lnTo>
                    <a:pt x="7619" y="1"/>
                  </a:lnTo>
                  <a:close/>
                </a:path>
              </a:pathLst>
            </a:custGeom>
            <a:solidFill>
              <a:srgbClr val="00CC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8" name="Google Shape;148;p8"/>
            <p:cNvSpPr/>
            <p:nvPr/>
          </p:nvSpPr>
          <p:spPr>
            <a:xfrm>
              <a:off x="2843500" y="3238750"/>
              <a:ext cx="149150" cy="20075"/>
            </a:xfrm>
            <a:custGeom>
              <a:rect b="b" l="l" r="r" t="t"/>
              <a:pathLst>
                <a:path extrusionOk="0" h="803" w="5966">
                  <a:moveTo>
                    <a:pt x="1" y="1"/>
                  </a:moveTo>
                  <a:lnTo>
                    <a:pt x="1" y="803"/>
                  </a:lnTo>
                  <a:lnTo>
                    <a:pt x="5966" y="803"/>
                  </a:lnTo>
                  <a:lnTo>
                    <a:pt x="5966" y="1"/>
                  </a:lnTo>
                  <a:close/>
                </a:path>
              </a:pathLst>
            </a:custGeom>
            <a:solidFill>
              <a:srgbClr val="00CC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9" name="Google Shape;149;p8"/>
            <p:cNvSpPr/>
            <p:nvPr/>
          </p:nvSpPr>
          <p:spPr>
            <a:xfrm>
              <a:off x="2804025" y="3238750"/>
              <a:ext cx="18200" cy="20075"/>
            </a:xfrm>
            <a:custGeom>
              <a:rect b="b" l="l" r="r" t="t"/>
              <a:pathLst>
                <a:path extrusionOk="0" h="803" w="728">
                  <a:moveTo>
                    <a:pt x="1" y="1"/>
                  </a:moveTo>
                  <a:lnTo>
                    <a:pt x="1" y="803"/>
                  </a:lnTo>
                  <a:lnTo>
                    <a:pt x="728" y="803"/>
                  </a:lnTo>
                  <a:lnTo>
                    <a:pt x="728" y="1"/>
                  </a:lnTo>
                  <a:close/>
                </a:path>
              </a:pathLst>
            </a:custGeom>
            <a:solidFill>
              <a:srgbClr val="00CC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0" name="Google Shape;150;p8"/>
            <p:cNvSpPr/>
            <p:nvPr/>
          </p:nvSpPr>
          <p:spPr>
            <a:xfrm>
              <a:off x="3476975" y="3105300"/>
              <a:ext cx="112800" cy="20075"/>
            </a:xfrm>
            <a:custGeom>
              <a:rect b="b" l="l" r="r" t="t"/>
              <a:pathLst>
                <a:path extrusionOk="0" h="803" w="4512">
                  <a:moveTo>
                    <a:pt x="0" y="0"/>
                  </a:moveTo>
                  <a:lnTo>
                    <a:pt x="0" y="802"/>
                  </a:lnTo>
                  <a:lnTo>
                    <a:pt x="4511" y="802"/>
                  </a:lnTo>
                  <a:lnTo>
                    <a:pt x="4511"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1" name="Google Shape;151;p8"/>
            <p:cNvSpPr/>
            <p:nvPr/>
          </p:nvSpPr>
          <p:spPr>
            <a:xfrm>
              <a:off x="3559050" y="3488125"/>
              <a:ext cx="112800" cy="19450"/>
            </a:xfrm>
            <a:custGeom>
              <a:rect b="b" l="l" r="r" t="t"/>
              <a:pathLst>
                <a:path extrusionOk="0" h="778" w="4512">
                  <a:moveTo>
                    <a:pt x="0" y="1"/>
                  </a:moveTo>
                  <a:lnTo>
                    <a:pt x="0" y="778"/>
                  </a:lnTo>
                  <a:lnTo>
                    <a:pt x="4512" y="778"/>
                  </a:lnTo>
                  <a:lnTo>
                    <a:pt x="4512"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2" name="Google Shape;152;p8"/>
            <p:cNvSpPr/>
            <p:nvPr/>
          </p:nvSpPr>
          <p:spPr>
            <a:xfrm>
              <a:off x="2797775" y="3413575"/>
              <a:ext cx="160425" cy="20075"/>
            </a:xfrm>
            <a:custGeom>
              <a:rect b="b" l="l" r="r" t="t"/>
              <a:pathLst>
                <a:path extrusionOk="0" h="803" w="6417">
                  <a:moveTo>
                    <a:pt x="0" y="0"/>
                  </a:moveTo>
                  <a:lnTo>
                    <a:pt x="0" y="802"/>
                  </a:lnTo>
                  <a:lnTo>
                    <a:pt x="6416" y="802"/>
                  </a:lnTo>
                  <a:lnTo>
                    <a:pt x="6416"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3" name="Google Shape;153;p8"/>
            <p:cNvSpPr/>
            <p:nvPr/>
          </p:nvSpPr>
          <p:spPr>
            <a:xfrm>
              <a:off x="2882350" y="3132875"/>
              <a:ext cx="112800" cy="20075"/>
            </a:xfrm>
            <a:custGeom>
              <a:rect b="b" l="l" r="r" t="t"/>
              <a:pathLst>
                <a:path extrusionOk="0" h="803" w="4512">
                  <a:moveTo>
                    <a:pt x="1" y="0"/>
                  </a:moveTo>
                  <a:lnTo>
                    <a:pt x="1" y="802"/>
                  </a:lnTo>
                  <a:lnTo>
                    <a:pt x="4512" y="802"/>
                  </a:lnTo>
                  <a:lnTo>
                    <a:pt x="4512"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4" name="Google Shape;154;p8"/>
            <p:cNvSpPr/>
            <p:nvPr/>
          </p:nvSpPr>
          <p:spPr>
            <a:xfrm>
              <a:off x="2839750" y="3594025"/>
              <a:ext cx="127850" cy="20075"/>
            </a:xfrm>
            <a:custGeom>
              <a:rect b="b" l="l" r="r" t="t"/>
              <a:pathLst>
                <a:path extrusionOk="0" h="803" w="5114">
                  <a:moveTo>
                    <a:pt x="0" y="0"/>
                  </a:moveTo>
                  <a:lnTo>
                    <a:pt x="0" y="802"/>
                  </a:lnTo>
                  <a:lnTo>
                    <a:pt x="5113" y="802"/>
                  </a:lnTo>
                  <a:lnTo>
                    <a:pt x="5113"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5" name="Google Shape;155;p8"/>
            <p:cNvSpPr/>
            <p:nvPr/>
          </p:nvSpPr>
          <p:spPr>
            <a:xfrm>
              <a:off x="2822200" y="3330850"/>
              <a:ext cx="128475" cy="20075"/>
            </a:xfrm>
            <a:custGeom>
              <a:rect b="b" l="l" r="r" t="t"/>
              <a:pathLst>
                <a:path extrusionOk="0" h="803" w="5139">
                  <a:moveTo>
                    <a:pt x="1" y="1"/>
                  </a:moveTo>
                  <a:lnTo>
                    <a:pt x="1" y="803"/>
                  </a:lnTo>
                  <a:lnTo>
                    <a:pt x="5138" y="803"/>
                  </a:lnTo>
                  <a:lnTo>
                    <a:pt x="5138"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6" name="Google Shape;156;p8"/>
            <p:cNvSpPr/>
            <p:nvPr/>
          </p:nvSpPr>
          <p:spPr>
            <a:xfrm>
              <a:off x="3524575" y="3573975"/>
              <a:ext cx="139750" cy="20075"/>
            </a:xfrm>
            <a:custGeom>
              <a:rect b="b" l="l" r="r" t="t"/>
              <a:pathLst>
                <a:path extrusionOk="0" h="803" w="5590">
                  <a:moveTo>
                    <a:pt x="1" y="0"/>
                  </a:moveTo>
                  <a:lnTo>
                    <a:pt x="1" y="802"/>
                  </a:lnTo>
                  <a:lnTo>
                    <a:pt x="5590" y="802"/>
                  </a:lnTo>
                  <a:lnTo>
                    <a:pt x="5590"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7" name="Google Shape;157;p8"/>
            <p:cNvSpPr/>
            <p:nvPr/>
          </p:nvSpPr>
          <p:spPr>
            <a:xfrm>
              <a:off x="3577225" y="3303300"/>
              <a:ext cx="139750" cy="20075"/>
            </a:xfrm>
            <a:custGeom>
              <a:rect b="b" l="l" r="r" t="t"/>
              <a:pathLst>
                <a:path extrusionOk="0" h="803" w="5590">
                  <a:moveTo>
                    <a:pt x="0" y="0"/>
                  </a:moveTo>
                  <a:lnTo>
                    <a:pt x="0" y="802"/>
                  </a:lnTo>
                  <a:lnTo>
                    <a:pt x="5589" y="802"/>
                  </a:lnTo>
                  <a:lnTo>
                    <a:pt x="5589"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8" name="Google Shape;158;p8"/>
            <p:cNvSpPr/>
            <p:nvPr/>
          </p:nvSpPr>
          <p:spPr>
            <a:xfrm>
              <a:off x="3533975" y="3252550"/>
              <a:ext cx="139750" cy="19450"/>
            </a:xfrm>
            <a:custGeom>
              <a:rect b="b" l="l" r="r" t="t"/>
              <a:pathLst>
                <a:path extrusionOk="0" h="778" w="5590">
                  <a:moveTo>
                    <a:pt x="1" y="0"/>
                  </a:moveTo>
                  <a:lnTo>
                    <a:pt x="1" y="777"/>
                  </a:lnTo>
                  <a:lnTo>
                    <a:pt x="5590" y="777"/>
                  </a:lnTo>
                  <a:lnTo>
                    <a:pt x="5590"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9" name="Google Shape;159;p8"/>
            <p:cNvSpPr/>
            <p:nvPr/>
          </p:nvSpPr>
          <p:spPr>
            <a:xfrm>
              <a:off x="3690625" y="3252550"/>
              <a:ext cx="13800" cy="19450"/>
            </a:xfrm>
            <a:custGeom>
              <a:rect b="b" l="l" r="r" t="t"/>
              <a:pathLst>
                <a:path extrusionOk="0" h="778" w="552">
                  <a:moveTo>
                    <a:pt x="1" y="0"/>
                  </a:moveTo>
                  <a:lnTo>
                    <a:pt x="1" y="777"/>
                  </a:lnTo>
                  <a:lnTo>
                    <a:pt x="552" y="777"/>
                  </a:lnTo>
                  <a:lnTo>
                    <a:pt x="552"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0" name="Google Shape;160;p8"/>
            <p:cNvSpPr/>
            <p:nvPr/>
          </p:nvSpPr>
          <p:spPr>
            <a:xfrm>
              <a:off x="2812800" y="3594025"/>
              <a:ext cx="14450" cy="20075"/>
            </a:xfrm>
            <a:custGeom>
              <a:rect b="b" l="l" r="r" t="t"/>
              <a:pathLst>
                <a:path extrusionOk="0" h="803" w="578">
                  <a:moveTo>
                    <a:pt x="1" y="0"/>
                  </a:moveTo>
                  <a:lnTo>
                    <a:pt x="1" y="802"/>
                  </a:lnTo>
                  <a:lnTo>
                    <a:pt x="577" y="802"/>
                  </a:lnTo>
                  <a:lnTo>
                    <a:pt x="577"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1" name="Google Shape;161;p8"/>
            <p:cNvSpPr/>
            <p:nvPr/>
          </p:nvSpPr>
          <p:spPr>
            <a:xfrm>
              <a:off x="2875450" y="3003800"/>
              <a:ext cx="766950" cy="766950"/>
            </a:xfrm>
            <a:custGeom>
              <a:rect b="b" l="l" r="r" t="t"/>
              <a:pathLst>
                <a:path extrusionOk="0" h="30678" w="30678">
                  <a:moveTo>
                    <a:pt x="9650" y="8496"/>
                  </a:moveTo>
                  <a:cubicBezTo>
                    <a:pt x="10001" y="8496"/>
                    <a:pt x="10327" y="8647"/>
                    <a:pt x="10527" y="8897"/>
                  </a:cubicBezTo>
                  <a:lnTo>
                    <a:pt x="13510" y="12682"/>
                  </a:lnTo>
                  <a:cubicBezTo>
                    <a:pt x="13886" y="13158"/>
                    <a:pt x="13810" y="13860"/>
                    <a:pt x="13334" y="14236"/>
                  </a:cubicBezTo>
                  <a:cubicBezTo>
                    <a:pt x="13109" y="14386"/>
                    <a:pt x="12883" y="14461"/>
                    <a:pt x="12632" y="14461"/>
                  </a:cubicBezTo>
                  <a:cubicBezTo>
                    <a:pt x="12307" y="14461"/>
                    <a:pt x="12006" y="14311"/>
                    <a:pt x="11780" y="14035"/>
                  </a:cubicBezTo>
                  <a:lnTo>
                    <a:pt x="9650" y="11354"/>
                  </a:lnTo>
                  <a:lnTo>
                    <a:pt x="7545" y="14035"/>
                  </a:lnTo>
                  <a:cubicBezTo>
                    <a:pt x="7324" y="14315"/>
                    <a:pt x="6991" y="14465"/>
                    <a:pt x="6657" y="14465"/>
                  </a:cubicBezTo>
                  <a:cubicBezTo>
                    <a:pt x="6422" y="14465"/>
                    <a:pt x="6187" y="14391"/>
                    <a:pt x="5991" y="14236"/>
                  </a:cubicBezTo>
                  <a:cubicBezTo>
                    <a:pt x="5515" y="13860"/>
                    <a:pt x="5439" y="13158"/>
                    <a:pt x="5815" y="12682"/>
                  </a:cubicBezTo>
                  <a:lnTo>
                    <a:pt x="8798" y="8897"/>
                  </a:lnTo>
                  <a:cubicBezTo>
                    <a:pt x="8998" y="8647"/>
                    <a:pt x="9324" y="8496"/>
                    <a:pt x="9650" y="8496"/>
                  </a:cubicBezTo>
                  <a:close/>
                  <a:moveTo>
                    <a:pt x="21003" y="8496"/>
                  </a:moveTo>
                  <a:cubicBezTo>
                    <a:pt x="21329" y="8496"/>
                    <a:pt x="21655" y="8647"/>
                    <a:pt x="21856" y="8897"/>
                  </a:cubicBezTo>
                  <a:lnTo>
                    <a:pt x="24838" y="12682"/>
                  </a:lnTo>
                  <a:cubicBezTo>
                    <a:pt x="25214" y="13158"/>
                    <a:pt x="25139" y="13860"/>
                    <a:pt x="24663" y="14236"/>
                  </a:cubicBezTo>
                  <a:cubicBezTo>
                    <a:pt x="24462" y="14386"/>
                    <a:pt x="24212" y="14461"/>
                    <a:pt x="23986" y="14461"/>
                  </a:cubicBezTo>
                  <a:cubicBezTo>
                    <a:pt x="23660" y="14461"/>
                    <a:pt x="23334" y="14311"/>
                    <a:pt x="23109" y="14035"/>
                  </a:cubicBezTo>
                  <a:lnTo>
                    <a:pt x="21003" y="11354"/>
                  </a:lnTo>
                  <a:lnTo>
                    <a:pt x="18873" y="14035"/>
                  </a:lnTo>
                  <a:cubicBezTo>
                    <a:pt x="18652" y="14315"/>
                    <a:pt x="18328" y="14465"/>
                    <a:pt x="18001" y="14465"/>
                  </a:cubicBezTo>
                  <a:cubicBezTo>
                    <a:pt x="17771" y="14465"/>
                    <a:pt x="17541" y="14391"/>
                    <a:pt x="17344" y="14236"/>
                  </a:cubicBezTo>
                  <a:cubicBezTo>
                    <a:pt x="16868" y="13860"/>
                    <a:pt x="16768" y="13158"/>
                    <a:pt x="17144" y="12682"/>
                  </a:cubicBezTo>
                  <a:lnTo>
                    <a:pt x="20126" y="8897"/>
                  </a:lnTo>
                  <a:cubicBezTo>
                    <a:pt x="20352" y="8647"/>
                    <a:pt x="20653" y="8496"/>
                    <a:pt x="21003" y="8496"/>
                  </a:cubicBezTo>
                  <a:close/>
                  <a:moveTo>
                    <a:pt x="21780" y="18872"/>
                  </a:moveTo>
                  <a:cubicBezTo>
                    <a:pt x="22633" y="18872"/>
                    <a:pt x="23309" y="19549"/>
                    <a:pt x="23309" y="20401"/>
                  </a:cubicBezTo>
                  <a:cubicBezTo>
                    <a:pt x="23309" y="23760"/>
                    <a:pt x="19800" y="26391"/>
                    <a:pt x="15339" y="26391"/>
                  </a:cubicBezTo>
                  <a:cubicBezTo>
                    <a:pt x="10853" y="26391"/>
                    <a:pt x="7344" y="23760"/>
                    <a:pt x="7344" y="20401"/>
                  </a:cubicBezTo>
                  <a:cubicBezTo>
                    <a:pt x="7344" y="19549"/>
                    <a:pt x="8021" y="18872"/>
                    <a:pt x="8873" y="18872"/>
                  </a:cubicBezTo>
                  <a:cubicBezTo>
                    <a:pt x="9725" y="18872"/>
                    <a:pt x="10402" y="19549"/>
                    <a:pt x="10402" y="20401"/>
                  </a:cubicBezTo>
                  <a:cubicBezTo>
                    <a:pt x="10402" y="21780"/>
                    <a:pt x="12432" y="23334"/>
                    <a:pt x="15339" y="23334"/>
                  </a:cubicBezTo>
                  <a:cubicBezTo>
                    <a:pt x="18222" y="23334"/>
                    <a:pt x="20252" y="21780"/>
                    <a:pt x="20252" y="20401"/>
                  </a:cubicBezTo>
                  <a:cubicBezTo>
                    <a:pt x="20252" y="19549"/>
                    <a:pt x="20928" y="18872"/>
                    <a:pt x="21780" y="18872"/>
                  </a:cubicBezTo>
                  <a:close/>
                  <a:moveTo>
                    <a:pt x="15339" y="0"/>
                  </a:moveTo>
                  <a:cubicBezTo>
                    <a:pt x="6868" y="0"/>
                    <a:pt x="1" y="6867"/>
                    <a:pt x="1" y="15339"/>
                  </a:cubicBezTo>
                  <a:cubicBezTo>
                    <a:pt x="1" y="23810"/>
                    <a:pt x="6868" y="30677"/>
                    <a:pt x="15339" y="30677"/>
                  </a:cubicBezTo>
                  <a:cubicBezTo>
                    <a:pt x="23811" y="30677"/>
                    <a:pt x="30678" y="23810"/>
                    <a:pt x="30678" y="15339"/>
                  </a:cubicBezTo>
                  <a:cubicBezTo>
                    <a:pt x="30678" y="6867"/>
                    <a:pt x="23811" y="0"/>
                    <a:pt x="15339"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62" name="Google Shape;162;p8"/>
          <p:cNvGrpSpPr/>
          <p:nvPr/>
        </p:nvGrpSpPr>
        <p:grpSpPr>
          <a:xfrm>
            <a:off x="8428020" y="1896521"/>
            <a:ext cx="1622929" cy="1350446"/>
            <a:chOff x="2797775" y="1926725"/>
            <a:chExt cx="921700" cy="766950"/>
          </a:xfrm>
        </p:grpSpPr>
        <p:sp>
          <p:nvSpPr>
            <p:cNvPr id="163" name="Google Shape;163;p8"/>
            <p:cNvSpPr/>
            <p:nvPr/>
          </p:nvSpPr>
          <p:spPr>
            <a:xfrm>
              <a:off x="2846625" y="1926725"/>
              <a:ext cx="766950" cy="766950"/>
            </a:xfrm>
            <a:custGeom>
              <a:rect b="b" l="l" r="r" t="t"/>
              <a:pathLst>
                <a:path extrusionOk="0" h="30678" w="30678">
                  <a:moveTo>
                    <a:pt x="9575" y="7494"/>
                  </a:moveTo>
                  <a:cubicBezTo>
                    <a:pt x="11004" y="7494"/>
                    <a:pt x="12156" y="9223"/>
                    <a:pt x="12156" y="11379"/>
                  </a:cubicBezTo>
                  <a:cubicBezTo>
                    <a:pt x="12156" y="13534"/>
                    <a:pt x="11004" y="15263"/>
                    <a:pt x="9575" y="15263"/>
                  </a:cubicBezTo>
                  <a:cubicBezTo>
                    <a:pt x="8171" y="15263"/>
                    <a:pt x="7019" y="13534"/>
                    <a:pt x="7019" y="11379"/>
                  </a:cubicBezTo>
                  <a:cubicBezTo>
                    <a:pt x="7019" y="9223"/>
                    <a:pt x="8171" y="7494"/>
                    <a:pt x="9575" y="7494"/>
                  </a:cubicBezTo>
                  <a:close/>
                  <a:moveTo>
                    <a:pt x="21079" y="7494"/>
                  </a:moveTo>
                  <a:cubicBezTo>
                    <a:pt x="22507" y="7494"/>
                    <a:pt x="23660" y="9223"/>
                    <a:pt x="23660" y="11379"/>
                  </a:cubicBezTo>
                  <a:cubicBezTo>
                    <a:pt x="23660" y="13534"/>
                    <a:pt x="22507" y="15263"/>
                    <a:pt x="21079" y="15263"/>
                  </a:cubicBezTo>
                  <a:cubicBezTo>
                    <a:pt x="19650" y="15263"/>
                    <a:pt x="18497" y="13534"/>
                    <a:pt x="18497" y="11379"/>
                  </a:cubicBezTo>
                  <a:cubicBezTo>
                    <a:pt x="18497" y="9223"/>
                    <a:pt x="19650" y="7494"/>
                    <a:pt x="21079" y="7494"/>
                  </a:cubicBezTo>
                  <a:close/>
                  <a:moveTo>
                    <a:pt x="21655" y="20451"/>
                  </a:moveTo>
                  <a:cubicBezTo>
                    <a:pt x="22482" y="20451"/>
                    <a:pt x="23134" y="21103"/>
                    <a:pt x="23134" y="21930"/>
                  </a:cubicBezTo>
                  <a:cubicBezTo>
                    <a:pt x="23134" y="22732"/>
                    <a:pt x="22482" y="23409"/>
                    <a:pt x="21655" y="23409"/>
                  </a:cubicBezTo>
                  <a:lnTo>
                    <a:pt x="8999" y="23409"/>
                  </a:lnTo>
                  <a:cubicBezTo>
                    <a:pt x="8196" y="23409"/>
                    <a:pt x="7520" y="22732"/>
                    <a:pt x="7520" y="21930"/>
                  </a:cubicBezTo>
                  <a:cubicBezTo>
                    <a:pt x="7520" y="21103"/>
                    <a:pt x="8196" y="20451"/>
                    <a:pt x="8999" y="20451"/>
                  </a:cubicBezTo>
                  <a:close/>
                  <a:moveTo>
                    <a:pt x="15339" y="0"/>
                  </a:moveTo>
                  <a:cubicBezTo>
                    <a:pt x="6868" y="0"/>
                    <a:pt x="1" y="6867"/>
                    <a:pt x="1" y="15339"/>
                  </a:cubicBezTo>
                  <a:cubicBezTo>
                    <a:pt x="1" y="23810"/>
                    <a:pt x="6868" y="30677"/>
                    <a:pt x="15339" y="30677"/>
                  </a:cubicBezTo>
                  <a:cubicBezTo>
                    <a:pt x="23811" y="30677"/>
                    <a:pt x="30678" y="23810"/>
                    <a:pt x="30678" y="15339"/>
                  </a:cubicBezTo>
                  <a:cubicBezTo>
                    <a:pt x="30678" y="6867"/>
                    <a:pt x="23811" y="0"/>
                    <a:pt x="15339" y="0"/>
                  </a:cubicBezTo>
                  <a:close/>
                </a:path>
              </a:pathLst>
            </a:custGeom>
            <a:solidFill>
              <a:srgbClr val="00CC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4" name="Google Shape;164;p8"/>
            <p:cNvSpPr/>
            <p:nvPr/>
          </p:nvSpPr>
          <p:spPr>
            <a:xfrm>
              <a:off x="2904275" y="1926725"/>
              <a:ext cx="766950" cy="766950"/>
            </a:xfrm>
            <a:custGeom>
              <a:rect b="b" l="l" r="r" t="t"/>
              <a:pathLst>
                <a:path extrusionOk="0" h="30678" w="30678">
                  <a:moveTo>
                    <a:pt x="9575" y="7494"/>
                  </a:moveTo>
                  <a:cubicBezTo>
                    <a:pt x="11003" y="7494"/>
                    <a:pt x="12156" y="9223"/>
                    <a:pt x="12156" y="11379"/>
                  </a:cubicBezTo>
                  <a:cubicBezTo>
                    <a:pt x="12156" y="13534"/>
                    <a:pt x="11003" y="15263"/>
                    <a:pt x="9575" y="15263"/>
                  </a:cubicBezTo>
                  <a:cubicBezTo>
                    <a:pt x="8146" y="15263"/>
                    <a:pt x="6993" y="13534"/>
                    <a:pt x="6993" y="11379"/>
                  </a:cubicBezTo>
                  <a:cubicBezTo>
                    <a:pt x="6993" y="9223"/>
                    <a:pt x="8146" y="7494"/>
                    <a:pt x="9575" y="7494"/>
                  </a:cubicBezTo>
                  <a:close/>
                  <a:moveTo>
                    <a:pt x="21079" y="7494"/>
                  </a:moveTo>
                  <a:cubicBezTo>
                    <a:pt x="22507" y="7494"/>
                    <a:pt x="23660" y="9223"/>
                    <a:pt x="23660" y="11379"/>
                  </a:cubicBezTo>
                  <a:cubicBezTo>
                    <a:pt x="23660" y="13534"/>
                    <a:pt x="22507" y="15263"/>
                    <a:pt x="21079" y="15263"/>
                  </a:cubicBezTo>
                  <a:cubicBezTo>
                    <a:pt x="19650" y="15263"/>
                    <a:pt x="18497" y="13534"/>
                    <a:pt x="18497" y="11379"/>
                  </a:cubicBezTo>
                  <a:cubicBezTo>
                    <a:pt x="18497" y="9223"/>
                    <a:pt x="19650" y="7494"/>
                    <a:pt x="21079" y="7494"/>
                  </a:cubicBezTo>
                  <a:close/>
                  <a:moveTo>
                    <a:pt x="21655" y="20451"/>
                  </a:moveTo>
                  <a:cubicBezTo>
                    <a:pt x="22482" y="20451"/>
                    <a:pt x="23134" y="21103"/>
                    <a:pt x="23134" y="21930"/>
                  </a:cubicBezTo>
                  <a:cubicBezTo>
                    <a:pt x="23134" y="22732"/>
                    <a:pt x="22482" y="23409"/>
                    <a:pt x="21655" y="23409"/>
                  </a:cubicBezTo>
                  <a:lnTo>
                    <a:pt x="8998" y="23409"/>
                  </a:lnTo>
                  <a:cubicBezTo>
                    <a:pt x="8171" y="23409"/>
                    <a:pt x="7520" y="22732"/>
                    <a:pt x="7520" y="21930"/>
                  </a:cubicBezTo>
                  <a:cubicBezTo>
                    <a:pt x="7520" y="21103"/>
                    <a:pt x="8171" y="20451"/>
                    <a:pt x="8998" y="20451"/>
                  </a:cubicBezTo>
                  <a:close/>
                  <a:moveTo>
                    <a:pt x="15339" y="0"/>
                  </a:moveTo>
                  <a:cubicBezTo>
                    <a:pt x="6868" y="0"/>
                    <a:pt x="1" y="6867"/>
                    <a:pt x="1" y="15339"/>
                  </a:cubicBezTo>
                  <a:cubicBezTo>
                    <a:pt x="1" y="23810"/>
                    <a:pt x="6868" y="30677"/>
                    <a:pt x="15339" y="30677"/>
                  </a:cubicBezTo>
                  <a:cubicBezTo>
                    <a:pt x="23810" y="30677"/>
                    <a:pt x="30678" y="23810"/>
                    <a:pt x="30678" y="15339"/>
                  </a:cubicBezTo>
                  <a:cubicBezTo>
                    <a:pt x="30678" y="6867"/>
                    <a:pt x="23810" y="0"/>
                    <a:pt x="15339" y="0"/>
                  </a:cubicBezTo>
                  <a:close/>
                </a:path>
              </a:pathLst>
            </a:custGeom>
            <a:solidFill>
              <a:srgbClr val="FF308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5" name="Google Shape;165;p8"/>
            <p:cNvSpPr/>
            <p:nvPr/>
          </p:nvSpPr>
          <p:spPr>
            <a:xfrm>
              <a:off x="3512675" y="2083975"/>
              <a:ext cx="149150" cy="19450"/>
            </a:xfrm>
            <a:custGeom>
              <a:rect b="b" l="l" r="r" t="t"/>
              <a:pathLst>
                <a:path extrusionOk="0" h="778" w="5966">
                  <a:moveTo>
                    <a:pt x="1" y="1"/>
                  </a:moveTo>
                  <a:lnTo>
                    <a:pt x="1" y="778"/>
                  </a:lnTo>
                  <a:lnTo>
                    <a:pt x="5966" y="778"/>
                  </a:lnTo>
                  <a:lnTo>
                    <a:pt x="5966" y="1"/>
                  </a:lnTo>
                  <a:close/>
                </a:path>
              </a:pathLst>
            </a:custGeom>
            <a:solidFill>
              <a:srgbClr val="FF308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6" name="Google Shape;166;p8"/>
            <p:cNvSpPr/>
            <p:nvPr/>
          </p:nvSpPr>
          <p:spPr>
            <a:xfrm>
              <a:off x="3569700" y="2335875"/>
              <a:ext cx="149775" cy="20075"/>
            </a:xfrm>
            <a:custGeom>
              <a:rect b="b" l="l" r="r" t="t"/>
              <a:pathLst>
                <a:path extrusionOk="0" h="803" w="5991">
                  <a:moveTo>
                    <a:pt x="0" y="0"/>
                  </a:moveTo>
                  <a:lnTo>
                    <a:pt x="0" y="802"/>
                  </a:lnTo>
                  <a:lnTo>
                    <a:pt x="5990" y="802"/>
                  </a:lnTo>
                  <a:lnTo>
                    <a:pt x="5990" y="0"/>
                  </a:lnTo>
                  <a:close/>
                </a:path>
              </a:pathLst>
            </a:custGeom>
            <a:solidFill>
              <a:srgbClr val="FF308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7" name="Google Shape;167;p8"/>
            <p:cNvSpPr/>
            <p:nvPr/>
          </p:nvSpPr>
          <p:spPr>
            <a:xfrm>
              <a:off x="3429350" y="2588375"/>
              <a:ext cx="149775" cy="20075"/>
            </a:xfrm>
            <a:custGeom>
              <a:rect b="b" l="l" r="r" t="t"/>
              <a:pathLst>
                <a:path extrusionOk="0" h="803" w="5991">
                  <a:moveTo>
                    <a:pt x="0" y="1"/>
                  </a:moveTo>
                  <a:lnTo>
                    <a:pt x="0" y="803"/>
                  </a:lnTo>
                  <a:lnTo>
                    <a:pt x="5990" y="803"/>
                  </a:lnTo>
                  <a:lnTo>
                    <a:pt x="5990" y="1"/>
                  </a:lnTo>
                  <a:close/>
                </a:path>
              </a:pathLst>
            </a:custGeom>
            <a:solidFill>
              <a:srgbClr val="FF308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8" name="Google Shape;168;p8"/>
            <p:cNvSpPr/>
            <p:nvPr/>
          </p:nvSpPr>
          <p:spPr>
            <a:xfrm>
              <a:off x="3603525" y="2588375"/>
              <a:ext cx="18200" cy="20075"/>
            </a:xfrm>
            <a:custGeom>
              <a:rect b="b" l="l" r="r" t="t"/>
              <a:pathLst>
                <a:path extrusionOk="0" h="803" w="728">
                  <a:moveTo>
                    <a:pt x="1" y="1"/>
                  </a:moveTo>
                  <a:lnTo>
                    <a:pt x="1" y="803"/>
                  </a:lnTo>
                  <a:lnTo>
                    <a:pt x="728" y="803"/>
                  </a:lnTo>
                  <a:lnTo>
                    <a:pt x="728" y="1"/>
                  </a:lnTo>
                  <a:close/>
                </a:path>
              </a:pathLst>
            </a:custGeom>
            <a:solidFill>
              <a:srgbClr val="FF308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9" name="Google Shape;169;p8"/>
            <p:cNvSpPr/>
            <p:nvPr/>
          </p:nvSpPr>
          <p:spPr>
            <a:xfrm>
              <a:off x="3545250" y="2269450"/>
              <a:ext cx="149150" cy="20075"/>
            </a:xfrm>
            <a:custGeom>
              <a:rect b="b" l="l" r="r" t="t"/>
              <a:pathLst>
                <a:path extrusionOk="0" h="803" w="5966">
                  <a:moveTo>
                    <a:pt x="1" y="1"/>
                  </a:moveTo>
                  <a:lnTo>
                    <a:pt x="1" y="803"/>
                  </a:lnTo>
                  <a:lnTo>
                    <a:pt x="5966" y="803"/>
                  </a:lnTo>
                  <a:lnTo>
                    <a:pt x="5966" y="1"/>
                  </a:lnTo>
                  <a:close/>
                </a:path>
              </a:pathLst>
            </a:custGeom>
            <a:solidFill>
              <a:srgbClr val="FF308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0" name="Google Shape;170;p8"/>
            <p:cNvSpPr/>
            <p:nvPr/>
          </p:nvSpPr>
          <p:spPr>
            <a:xfrm>
              <a:off x="2816550" y="2380975"/>
              <a:ext cx="149150" cy="20075"/>
            </a:xfrm>
            <a:custGeom>
              <a:rect b="b" l="l" r="r" t="t"/>
              <a:pathLst>
                <a:path extrusionOk="0" h="803" w="5966">
                  <a:moveTo>
                    <a:pt x="1" y="1"/>
                  </a:moveTo>
                  <a:lnTo>
                    <a:pt x="1" y="803"/>
                  </a:lnTo>
                  <a:lnTo>
                    <a:pt x="5966" y="803"/>
                  </a:lnTo>
                  <a:lnTo>
                    <a:pt x="5966" y="1"/>
                  </a:lnTo>
                  <a:close/>
                </a:path>
              </a:pathLst>
            </a:custGeom>
            <a:solidFill>
              <a:srgbClr val="00CC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1" name="Google Shape;171;p8"/>
            <p:cNvSpPr/>
            <p:nvPr/>
          </p:nvSpPr>
          <p:spPr>
            <a:xfrm>
              <a:off x="2909300" y="2567075"/>
              <a:ext cx="149150" cy="20075"/>
            </a:xfrm>
            <a:custGeom>
              <a:rect b="b" l="l" r="r" t="t"/>
              <a:pathLst>
                <a:path extrusionOk="0" h="803" w="5966">
                  <a:moveTo>
                    <a:pt x="0" y="0"/>
                  </a:moveTo>
                  <a:lnTo>
                    <a:pt x="0" y="802"/>
                  </a:lnTo>
                  <a:lnTo>
                    <a:pt x="5965" y="802"/>
                  </a:lnTo>
                  <a:lnTo>
                    <a:pt x="5965" y="0"/>
                  </a:lnTo>
                  <a:close/>
                </a:path>
              </a:pathLst>
            </a:custGeom>
            <a:solidFill>
              <a:srgbClr val="00CC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2" name="Google Shape;172;p8"/>
            <p:cNvSpPr/>
            <p:nvPr/>
          </p:nvSpPr>
          <p:spPr>
            <a:xfrm>
              <a:off x="2840375" y="2478725"/>
              <a:ext cx="149150" cy="19450"/>
            </a:xfrm>
            <a:custGeom>
              <a:rect b="b" l="l" r="r" t="t"/>
              <a:pathLst>
                <a:path extrusionOk="0" h="778" w="5966">
                  <a:moveTo>
                    <a:pt x="0" y="1"/>
                  </a:moveTo>
                  <a:lnTo>
                    <a:pt x="0" y="777"/>
                  </a:lnTo>
                  <a:lnTo>
                    <a:pt x="5965" y="777"/>
                  </a:lnTo>
                  <a:lnTo>
                    <a:pt x="5965" y="1"/>
                  </a:lnTo>
                  <a:close/>
                </a:path>
              </a:pathLst>
            </a:custGeom>
            <a:solidFill>
              <a:srgbClr val="00CC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3" name="Google Shape;173;p8"/>
            <p:cNvSpPr/>
            <p:nvPr/>
          </p:nvSpPr>
          <p:spPr>
            <a:xfrm>
              <a:off x="2834725" y="2100275"/>
              <a:ext cx="149150" cy="19450"/>
            </a:xfrm>
            <a:custGeom>
              <a:rect b="b" l="l" r="r" t="t"/>
              <a:pathLst>
                <a:path extrusionOk="0" h="778" w="5966">
                  <a:moveTo>
                    <a:pt x="1" y="1"/>
                  </a:moveTo>
                  <a:lnTo>
                    <a:pt x="1" y="778"/>
                  </a:lnTo>
                  <a:lnTo>
                    <a:pt x="5966" y="778"/>
                  </a:lnTo>
                  <a:lnTo>
                    <a:pt x="5966" y="1"/>
                  </a:lnTo>
                  <a:close/>
                </a:path>
              </a:pathLst>
            </a:custGeom>
            <a:solidFill>
              <a:srgbClr val="00CC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4" name="Google Shape;174;p8"/>
            <p:cNvSpPr/>
            <p:nvPr/>
          </p:nvSpPr>
          <p:spPr>
            <a:xfrm>
              <a:off x="2930600" y="2011925"/>
              <a:ext cx="190500" cy="20075"/>
            </a:xfrm>
            <a:custGeom>
              <a:rect b="b" l="l" r="r" t="t"/>
              <a:pathLst>
                <a:path extrusionOk="0" h="803" w="7620">
                  <a:moveTo>
                    <a:pt x="0" y="1"/>
                  </a:moveTo>
                  <a:lnTo>
                    <a:pt x="0" y="803"/>
                  </a:lnTo>
                  <a:lnTo>
                    <a:pt x="7619" y="803"/>
                  </a:lnTo>
                  <a:lnTo>
                    <a:pt x="7619" y="1"/>
                  </a:lnTo>
                  <a:close/>
                </a:path>
              </a:pathLst>
            </a:custGeom>
            <a:solidFill>
              <a:srgbClr val="00CC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5" name="Google Shape;175;p8"/>
            <p:cNvSpPr/>
            <p:nvPr/>
          </p:nvSpPr>
          <p:spPr>
            <a:xfrm>
              <a:off x="2843500" y="2161050"/>
              <a:ext cx="149150" cy="20075"/>
            </a:xfrm>
            <a:custGeom>
              <a:rect b="b" l="l" r="r" t="t"/>
              <a:pathLst>
                <a:path extrusionOk="0" h="803" w="5966">
                  <a:moveTo>
                    <a:pt x="1" y="1"/>
                  </a:moveTo>
                  <a:lnTo>
                    <a:pt x="1" y="803"/>
                  </a:lnTo>
                  <a:lnTo>
                    <a:pt x="5966" y="803"/>
                  </a:lnTo>
                  <a:lnTo>
                    <a:pt x="5966" y="1"/>
                  </a:lnTo>
                  <a:close/>
                </a:path>
              </a:pathLst>
            </a:custGeom>
            <a:solidFill>
              <a:srgbClr val="00CC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6" name="Google Shape;176;p8"/>
            <p:cNvSpPr/>
            <p:nvPr/>
          </p:nvSpPr>
          <p:spPr>
            <a:xfrm>
              <a:off x="2804025" y="2161050"/>
              <a:ext cx="18200" cy="20075"/>
            </a:xfrm>
            <a:custGeom>
              <a:rect b="b" l="l" r="r" t="t"/>
              <a:pathLst>
                <a:path extrusionOk="0" h="803" w="728">
                  <a:moveTo>
                    <a:pt x="1" y="1"/>
                  </a:moveTo>
                  <a:lnTo>
                    <a:pt x="1" y="803"/>
                  </a:lnTo>
                  <a:lnTo>
                    <a:pt x="728" y="803"/>
                  </a:lnTo>
                  <a:lnTo>
                    <a:pt x="728" y="1"/>
                  </a:lnTo>
                  <a:close/>
                </a:path>
              </a:pathLst>
            </a:custGeom>
            <a:solidFill>
              <a:srgbClr val="00CC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7" name="Google Shape;177;p8"/>
            <p:cNvSpPr/>
            <p:nvPr/>
          </p:nvSpPr>
          <p:spPr>
            <a:xfrm>
              <a:off x="3476975" y="2028225"/>
              <a:ext cx="112800" cy="20075"/>
            </a:xfrm>
            <a:custGeom>
              <a:rect b="b" l="l" r="r" t="t"/>
              <a:pathLst>
                <a:path extrusionOk="0" h="803" w="4512">
                  <a:moveTo>
                    <a:pt x="0" y="0"/>
                  </a:moveTo>
                  <a:lnTo>
                    <a:pt x="0" y="802"/>
                  </a:lnTo>
                  <a:lnTo>
                    <a:pt x="4511" y="802"/>
                  </a:lnTo>
                  <a:lnTo>
                    <a:pt x="4511"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8" name="Google Shape;178;p8"/>
            <p:cNvSpPr/>
            <p:nvPr/>
          </p:nvSpPr>
          <p:spPr>
            <a:xfrm>
              <a:off x="3559050" y="2410425"/>
              <a:ext cx="112800" cy="20075"/>
            </a:xfrm>
            <a:custGeom>
              <a:rect b="b" l="l" r="r" t="t"/>
              <a:pathLst>
                <a:path extrusionOk="0" h="803" w="4512">
                  <a:moveTo>
                    <a:pt x="0" y="1"/>
                  </a:moveTo>
                  <a:lnTo>
                    <a:pt x="0" y="803"/>
                  </a:lnTo>
                  <a:lnTo>
                    <a:pt x="4512" y="803"/>
                  </a:lnTo>
                  <a:lnTo>
                    <a:pt x="4512"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9" name="Google Shape;179;p8"/>
            <p:cNvSpPr/>
            <p:nvPr/>
          </p:nvSpPr>
          <p:spPr>
            <a:xfrm>
              <a:off x="2797775" y="2335875"/>
              <a:ext cx="160425" cy="20075"/>
            </a:xfrm>
            <a:custGeom>
              <a:rect b="b" l="l" r="r" t="t"/>
              <a:pathLst>
                <a:path extrusionOk="0" h="803" w="6417">
                  <a:moveTo>
                    <a:pt x="0" y="0"/>
                  </a:moveTo>
                  <a:lnTo>
                    <a:pt x="0" y="802"/>
                  </a:lnTo>
                  <a:lnTo>
                    <a:pt x="6416" y="802"/>
                  </a:lnTo>
                  <a:lnTo>
                    <a:pt x="6416"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0" name="Google Shape;180;p8"/>
            <p:cNvSpPr/>
            <p:nvPr/>
          </p:nvSpPr>
          <p:spPr>
            <a:xfrm>
              <a:off x="2882350" y="2055175"/>
              <a:ext cx="112800" cy="20075"/>
            </a:xfrm>
            <a:custGeom>
              <a:rect b="b" l="l" r="r" t="t"/>
              <a:pathLst>
                <a:path extrusionOk="0" h="803" w="4512">
                  <a:moveTo>
                    <a:pt x="1" y="0"/>
                  </a:moveTo>
                  <a:lnTo>
                    <a:pt x="1" y="802"/>
                  </a:lnTo>
                  <a:lnTo>
                    <a:pt x="4512" y="802"/>
                  </a:lnTo>
                  <a:lnTo>
                    <a:pt x="4512"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1" name="Google Shape;181;p8"/>
            <p:cNvSpPr/>
            <p:nvPr/>
          </p:nvSpPr>
          <p:spPr>
            <a:xfrm>
              <a:off x="2839750" y="2516950"/>
              <a:ext cx="127850" cy="19450"/>
            </a:xfrm>
            <a:custGeom>
              <a:rect b="b" l="l" r="r" t="t"/>
              <a:pathLst>
                <a:path extrusionOk="0" h="778" w="5114">
                  <a:moveTo>
                    <a:pt x="0" y="0"/>
                  </a:moveTo>
                  <a:lnTo>
                    <a:pt x="0" y="777"/>
                  </a:lnTo>
                  <a:lnTo>
                    <a:pt x="5113" y="777"/>
                  </a:lnTo>
                  <a:lnTo>
                    <a:pt x="5113"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2" name="Google Shape;182;p8"/>
            <p:cNvSpPr/>
            <p:nvPr/>
          </p:nvSpPr>
          <p:spPr>
            <a:xfrm>
              <a:off x="2822200" y="2253800"/>
              <a:ext cx="128475" cy="20075"/>
            </a:xfrm>
            <a:custGeom>
              <a:rect b="b" l="l" r="r" t="t"/>
              <a:pathLst>
                <a:path extrusionOk="0" h="803" w="5139">
                  <a:moveTo>
                    <a:pt x="1" y="0"/>
                  </a:moveTo>
                  <a:lnTo>
                    <a:pt x="1" y="802"/>
                  </a:lnTo>
                  <a:lnTo>
                    <a:pt x="5138" y="802"/>
                  </a:lnTo>
                  <a:lnTo>
                    <a:pt x="5138"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3" name="Google Shape;183;p8"/>
            <p:cNvSpPr/>
            <p:nvPr/>
          </p:nvSpPr>
          <p:spPr>
            <a:xfrm>
              <a:off x="3524575" y="2496900"/>
              <a:ext cx="139750" cy="20075"/>
            </a:xfrm>
            <a:custGeom>
              <a:rect b="b" l="l" r="r" t="t"/>
              <a:pathLst>
                <a:path extrusionOk="0" h="803" w="5590">
                  <a:moveTo>
                    <a:pt x="1" y="0"/>
                  </a:moveTo>
                  <a:lnTo>
                    <a:pt x="1" y="802"/>
                  </a:lnTo>
                  <a:lnTo>
                    <a:pt x="5590" y="802"/>
                  </a:lnTo>
                  <a:lnTo>
                    <a:pt x="5590"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4" name="Google Shape;184;p8"/>
            <p:cNvSpPr/>
            <p:nvPr/>
          </p:nvSpPr>
          <p:spPr>
            <a:xfrm>
              <a:off x="3577225" y="2225600"/>
              <a:ext cx="139750" cy="20075"/>
            </a:xfrm>
            <a:custGeom>
              <a:rect b="b" l="l" r="r" t="t"/>
              <a:pathLst>
                <a:path extrusionOk="0" h="803" w="5590">
                  <a:moveTo>
                    <a:pt x="0" y="0"/>
                  </a:moveTo>
                  <a:lnTo>
                    <a:pt x="0" y="802"/>
                  </a:lnTo>
                  <a:lnTo>
                    <a:pt x="5589" y="802"/>
                  </a:lnTo>
                  <a:lnTo>
                    <a:pt x="5589"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5" name="Google Shape;185;p8"/>
            <p:cNvSpPr/>
            <p:nvPr/>
          </p:nvSpPr>
          <p:spPr>
            <a:xfrm>
              <a:off x="3533975" y="2174850"/>
              <a:ext cx="139750" cy="20075"/>
            </a:xfrm>
            <a:custGeom>
              <a:rect b="b" l="l" r="r" t="t"/>
              <a:pathLst>
                <a:path extrusionOk="0" h="803" w="5590">
                  <a:moveTo>
                    <a:pt x="1" y="0"/>
                  </a:moveTo>
                  <a:lnTo>
                    <a:pt x="1" y="802"/>
                  </a:lnTo>
                  <a:lnTo>
                    <a:pt x="5590" y="802"/>
                  </a:lnTo>
                  <a:lnTo>
                    <a:pt x="5590"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6" name="Google Shape;186;p8"/>
            <p:cNvSpPr/>
            <p:nvPr/>
          </p:nvSpPr>
          <p:spPr>
            <a:xfrm>
              <a:off x="3690625" y="2174850"/>
              <a:ext cx="13800" cy="20075"/>
            </a:xfrm>
            <a:custGeom>
              <a:rect b="b" l="l" r="r" t="t"/>
              <a:pathLst>
                <a:path extrusionOk="0" h="803" w="552">
                  <a:moveTo>
                    <a:pt x="1" y="0"/>
                  </a:moveTo>
                  <a:lnTo>
                    <a:pt x="1" y="802"/>
                  </a:lnTo>
                  <a:lnTo>
                    <a:pt x="552" y="802"/>
                  </a:lnTo>
                  <a:lnTo>
                    <a:pt x="552"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7" name="Google Shape;187;p8"/>
            <p:cNvSpPr/>
            <p:nvPr/>
          </p:nvSpPr>
          <p:spPr>
            <a:xfrm>
              <a:off x="2812800" y="2516950"/>
              <a:ext cx="14450" cy="19450"/>
            </a:xfrm>
            <a:custGeom>
              <a:rect b="b" l="l" r="r" t="t"/>
              <a:pathLst>
                <a:path extrusionOk="0" h="778" w="578">
                  <a:moveTo>
                    <a:pt x="1" y="0"/>
                  </a:moveTo>
                  <a:lnTo>
                    <a:pt x="1" y="777"/>
                  </a:lnTo>
                  <a:lnTo>
                    <a:pt x="577" y="777"/>
                  </a:lnTo>
                  <a:lnTo>
                    <a:pt x="577"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8" name="Google Shape;188;p8"/>
            <p:cNvSpPr/>
            <p:nvPr/>
          </p:nvSpPr>
          <p:spPr>
            <a:xfrm>
              <a:off x="2875450" y="1926725"/>
              <a:ext cx="766950" cy="766950"/>
            </a:xfrm>
            <a:custGeom>
              <a:rect b="b" l="l" r="r" t="t"/>
              <a:pathLst>
                <a:path extrusionOk="0" h="30678" w="30678">
                  <a:moveTo>
                    <a:pt x="9575" y="7494"/>
                  </a:moveTo>
                  <a:cubicBezTo>
                    <a:pt x="11003" y="7494"/>
                    <a:pt x="12156" y="9223"/>
                    <a:pt x="12156" y="11379"/>
                  </a:cubicBezTo>
                  <a:cubicBezTo>
                    <a:pt x="12156" y="13534"/>
                    <a:pt x="11003" y="15263"/>
                    <a:pt x="9575" y="15263"/>
                  </a:cubicBezTo>
                  <a:cubicBezTo>
                    <a:pt x="8171" y="15263"/>
                    <a:pt x="7018" y="13534"/>
                    <a:pt x="7018" y="11379"/>
                  </a:cubicBezTo>
                  <a:cubicBezTo>
                    <a:pt x="7018" y="9223"/>
                    <a:pt x="8171" y="7494"/>
                    <a:pt x="9575" y="7494"/>
                  </a:cubicBezTo>
                  <a:close/>
                  <a:moveTo>
                    <a:pt x="21079" y="7494"/>
                  </a:moveTo>
                  <a:cubicBezTo>
                    <a:pt x="22507" y="7494"/>
                    <a:pt x="23660" y="9223"/>
                    <a:pt x="23660" y="11379"/>
                  </a:cubicBezTo>
                  <a:cubicBezTo>
                    <a:pt x="23660" y="13534"/>
                    <a:pt x="22507" y="15263"/>
                    <a:pt x="21079" y="15263"/>
                  </a:cubicBezTo>
                  <a:cubicBezTo>
                    <a:pt x="19650" y="15263"/>
                    <a:pt x="18497" y="13534"/>
                    <a:pt x="18497" y="11379"/>
                  </a:cubicBezTo>
                  <a:cubicBezTo>
                    <a:pt x="18497" y="9223"/>
                    <a:pt x="19650" y="7494"/>
                    <a:pt x="21079" y="7494"/>
                  </a:cubicBezTo>
                  <a:close/>
                  <a:moveTo>
                    <a:pt x="21655" y="20451"/>
                  </a:moveTo>
                  <a:cubicBezTo>
                    <a:pt x="22482" y="20451"/>
                    <a:pt x="23134" y="21103"/>
                    <a:pt x="23134" y="21930"/>
                  </a:cubicBezTo>
                  <a:cubicBezTo>
                    <a:pt x="23134" y="22732"/>
                    <a:pt x="22482" y="23409"/>
                    <a:pt x="21655" y="23409"/>
                  </a:cubicBezTo>
                  <a:lnTo>
                    <a:pt x="8998" y="23409"/>
                  </a:lnTo>
                  <a:cubicBezTo>
                    <a:pt x="8171" y="23409"/>
                    <a:pt x="7520" y="22732"/>
                    <a:pt x="7520" y="21930"/>
                  </a:cubicBezTo>
                  <a:cubicBezTo>
                    <a:pt x="7520" y="21103"/>
                    <a:pt x="8171" y="20451"/>
                    <a:pt x="8998" y="20451"/>
                  </a:cubicBezTo>
                  <a:close/>
                  <a:moveTo>
                    <a:pt x="15339" y="0"/>
                  </a:moveTo>
                  <a:cubicBezTo>
                    <a:pt x="6868" y="0"/>
                    <a:pt x="1" y="6867"/>
                    <a:pt x="1" y="15339"/>
                  </a:cubicBezTo>
                  <a:cubicBezTo>
                    <a:pt x="1" y="23810"/>
                    <a:pt x="6868" y="30677"/>
                    <a:pt x="15339" y="30677"/>
                  </a:cubicBezTo>
                  <a:cubicBezTo>
                    <a:pt x="23811" y="30677"/>
                    <a:pt x="30678" y="23810"/>
                    <a:pt x="30678" y="15339"/>
                  </a:cubicBezTo>
                  <a:cubicBezTo>
                    <a:pt x="30678" y="6867"/>
                    <a:pt x="23811" y="0"/>
                    <a:pt x="15339"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89" name="Google Shape;189;p8"/>
          <p:cNvSpPr txBox="1"/>
          <p:nvPr>
            <p:ph type="title"/>
          </p:nvPr>
        </p:nvSpPr>
        <p:spPr>
          <a:xfrm>
            <a:off x="1466763" y="1014838"/>
            <a:ext cx="6210600" cy="3113700"/>
          </a:xfrm>
          <a:prstGeom prst="rect">
            <a:avLst/>
          </a:prstGeom>
          <a:noFill/>
        </p:spPr>
        <p:txBody>
          <a:bodyPr anchorCtr="0" anchor="ctr" bIns="91425" lIns="91425" spcFirstLastPara="1" rIns="91425" wrap="square" tIns="91425">
            <a:noAutofit/>
          </a:bodyPr>
          <a:lstStyle>
            <a:lvl1pPr lvl="0" algn="ctr">
              <a:spcBef>
                <a:spcPts val="0"/>
              </a:spcBef>
              <a:spcAft>
                <a:spcPts val="0"/>
              </a:spcAft>
              <a:buSzPts val="4800"/>
              <a:buNone/>
              <a:defRPr sz="80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190" name="Shape 190"/>
        <p:cNvGrpSpPr/>
        <p:nvPr/>
      </p:nvGrpSpPr>
      <p:grpSpPr>
        <a:xfrm>
          <a:off x="0" y="0"/>
          <a:ext cx="0" cy="0"/>
          <a:chOff x="0" y="0"/>
          <a:chExt cx="0" cy="0"/>
        </a:xfrm>
      </p:grpSpPr>
      <p:sp>
        <p:nvSpPr>
          <p:cNvPr id="191" name="Google Shape;191;p9"/>
          <p:cNvSpPr txBox="1"/>
          <p:nvPr>
            <p:ph type="title"/>
          </p:nvPr>
        </p:nvSpPr>
        <p:spPr>
          <a:xfrm>
            <a:off x="1855950" y="1353650"/>
            <a:ext cx="5432100" cy="1004100"/>
          </a:xfrm>
          <a:prstGeom prst="rect">
            <a:avLst/>
          </a:prstGeom>
          <a:noFill/>
        </p:spPr>
        <p:txBody>
          <a:bodyPr anchorCtr="0" anchor="ctr" bIns="91425" lIns="91425" spcFirstLastPara="1" rIns="91425" wrap="square" tIns="91425">
            <a:noAutofit/>
          </a:bodyPr>
          <a:lstStyle>
            <a:lvl1pPr lvl="0" algn="ctr">
              <a:spcBef>
                <a:spcPts val="0"/>
              </a:spcBef>
              <a:spcAft>
                <a:spcPts val="0"/>
              </a:spcAft>
              <a:buSzPts val="4200"/>
              <a:buNone/>
              <a:defRPr sz="50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192" name="Google Shape;192;p9"/>
          <p:cNvSpPr txBox="1"/>
          <p:nvPr>
            <p:ph idx="1" type="subTitle"/>
          </p:nvPr>
        </p:nvSpPr>
        <p:spPr>
          <a:xfrm>
            <a:off x="1855950" y="2967998"/>
            <a:ext cx="5432100" cy="12351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2100"/>
              <a:buNone/>
              <a:defRPr sz="16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193" name="Shape 193"/>
        <p:cNvGrpSpPr/>
        <p:nvPr/>
      </p:nvGrpSpPr>
      <p:grpSpPr>
        <a:xfrm>
          <a:off x="0" y="0"/>
          <a:ext cx="0" cy="0"/>
          <a:chOff x="0" y="0"/>
          <a:chExt cx="0" cy="0"/>
        </a:xfrm>
      </p:grpSpPr>
      <p:sp>
        <p:nvSpPr>
          <p:cNvPr id="194" name="Google Shape;194;p10"/>
          <p:cNvSpPr txBox="1"/>
          <p:nvPr>
            <p:ph type="title"/>
          </p:nvPr>
        </p:nvSpPr>
        <p:spPr>
          <a:xfrm>
            <a:off x="2333663" y="3639902"/>
            <a:ext cx="4477200" cy="9627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30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p:txBody>
      </p:sp>
    </p:spTree>
  </p:cSld>
  <p:clrMapOvr>
    <a:masterClrMapping/>
  </p:clrMapOvr>
</p:sldLayout>
</file>

<file path=ppt/slideMasters/_rels/slideMaster1.xml.rels><?xml version="1.0" encoding="UTF-8" standalone="yes"?><Relationships xmlns="http://schemas.openxmlformats.org/package/2006/relationships"><Relationship Id="rId20" Type="http://schemas.openxmlformats.org/officeDocument/2006/relationships/slideLayout" Target="../slideLayouts/slideLayout20.xml"/><Relationship Id="rId22" Type="http://schemas.openxmlformats.org/officeDocument/2006/relationships/slideLayout" Target="../slideLayouts/slideLayout22.xml"/><Relationship Id="rId21" Type="http://schemas.openxmlformats.org/officeDocument/2006/relationships/slideLayout" Target="../slideLayouts/slideLayout21.xml"/><Relationship Id="rId24" Type="http://schemas.openxmlformats.org/officeDocument/2006/relationships/slideLayout" Target="../slideLayouts/slideLayout24.xml"/><Relationship Id="rId23" Type="http://schemas.openxmlformats.org/officeDocument/2006/relationships/slideLayout" Target="../slideLayouts/slideLayout23.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26" Type="http://schemas.openxmlformats.org/officeDocument/2006/relationships/slideLayout" Target="../slideLayouts/slideLayout26.xml"/><Relationship Id="rId25" Type="http://schemas.openxmlformats.org/officeDocument/2006/relationships/slideLayout" Target="../slideLayouts/slideLayout25.xml"/><Relationship Id="rId28" Type="http://schemas.openxmlformats.org/officeDocument/2006/relationships/slideLayout" Target="../slideLayouts/slideLayout28.xml"/><Relationship Id="rId27" Type="http://schemas.openxmlformats.org/officeDocument/2006/relationships/slideLayout" Target="../slideLayouts/slideLayout27.xml"/><Relationship Id="rId5" Type="http://schemas.openxmlformats.org/officeDocument/2006/relationships/slideLayout" Target="../slideLayouts/slideLayout5.xml"/><Relationship Id="rId6" Type="http://schemas.openxmlformats.org/officeDocument/2006/relationships/slideLayout" Target="../slideLayouts/slideLayout6.xml"/><Relationship Id="rId29" Type="http://schemas.openxmlformats.org/officeDocument/2006/relationships/slideLayout" Target="../slideLayouts/slideLayout29.xml"/><Relationship Id="rId7" Type="http://schemas.openxmlformats.org/officeDocument/2006/relationships/slideLayout" Target="../slideLayouts/slideLayout7.xml"/><Relationship Id="rId8" Type="http://schemas.openxmlformats.org/officeDocument/2006/relationships/slideLayout" Target="../slideLayouts/slideLayout8.xml"/><Relationship Id="rId31" Type="http://schemas.openxmlformats.org/officeDocument/2006/relationships/slideLayout" Target="../slideLayouts/slideLayout31.xml"/><Relationship Id="rId30" Type="http://schemas.openxmlformats.org/officeDocument/2006/relationships/slideLayout" Target="../slideLayouts/slideLayout30.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32" Type="http://schemas.openxmlformats.org/officeDocument/2006/relationships/theme" Target="../theme/theme1.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7" Type="http://schemas.openxmlformats.org/officeDocument/2006/relationships/slideLayout" Target="../slideLayouts/slideLayout17.xml"/><Relationship Id="rId16" Type="http://schemas.openxmlformats.org/officeDocument/2006/relationships/slideLayout" Target="../slideLayouts/slideLayout16.xml"/><Relationship Id="rId19" Type="http://schemas.openxmlformats.org/officeDocument/2006/relationships/slideLayout" Target="../slideLayouts/slideLayout19.xml"/><Relationship Id="rId18" Type="http://schemas.openxmlformats.org/officeDocument/2006/relationships/slideLayout" Target="../slideLayouts/slideLayout1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dk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720000" y="445025"/>
            <a:ext cx="7704000" cy="572700"/>
          </a:xfrm>
          <a:prstGeom prst="rect">
            <a:avLst/>
          </a:prstGeom>
          <a:noFill/>
          <a:ln>
            <a:noFill/>
          </a:ln>
        </p:spPr>
        <p:txBody>
          <a:bodyPr anchorCtr="0" anchor="t" bIns="91425" lIns="91425" spcFirstLastPara="1" rIns="91425" wrap="square" tIns="91425">
            <a:noAutofit/>
          </a:bodyPr>
          <a:lstStyle>
            <a:lvl1pPr lvl="0">
              <a:spcBef>
                <a:spcPts val="0"/>
              </a:spcBef>
              <a:spcAft>
                <a:spcPts val="0"/>
              </a:spcAft>
              <a:buClr>
                <a:schemeClr val="lt1"/>
              </a:buClr>
              <a:buSzPts val="3000"/>
              <a:buFont typeface="Dela Gothic One"/>
              <a:buNone/>
              <a:defRPr sz="3000">
                <a:solidFill>
                  <a:schemeClr val="lt1"/>
                </a:solidFill>
                <a:latin typeface="Dela Gothic One"/>
                <a:ea typeface="Dela Gothic One"/>
                <a:cs typeface="Dela Gothic One"/>
                <a:sym typeface="Dela Gothic One"/>
              </a:defRPr>
            </a:lvl1pPr>
            <a:lvl2pPr lvl="1">
              <a:spcBef>
                <a:spcPts val="0"/>
              </a:spcBef>
              <a:spcAft>
                <a:spcPts val="0"/>
              </a:spcAft>
              <a:buClr>
                <a:schemeClr val="lt1"/>
              </a:buClr>
              <a:buSzPts val="3500"/>
              <a:buFont typeface="Dela Gothic One"/>
              <a:buNone/>
              <a:defRPr sz="3500">
                <a:solidFill>
                  <a:schemeClr val="lt1"/>
                </a:solidFill>
                <a:latin typeface="Dela Gothic One"/>
                <a:ea typeface="Dela Gothic One"/>
                <a:cs typeface="Dela Gothic One"/>
                <a:sym typeface="Dela Gothic One"/>
              </a:defRPr>
            </a:lvl2pPr>
            <a:lvl3pPr lvl="2">
              <a:spcBef>
                <a:spcPts val="0"/>
              </a:spcBef>
              <a:spcAft>
                <a:spcPts val="0"/>
              </a:spcAft>
              <a:buClr>
                <a:schemeClr val="lt1"/>
              </a:buClr>
              <a:buSzPts val="3500"/>
              <a:buFont typeface="Dela Gothic One"/>
              <a:buNone/>
              <a:defRPr sz="3500">
                <a:solidFill>
                  <a:schemeClr val="lt1"/>
                </a:solidFill>
                <a:latin typeface="Dela Gothic One"/>
                <a:ea typeface="Dela Gothic One"/>
                <a:cs typeface="Dela Gothic One"/>
                <a:sym typeface="Dela Gothic One"/>
              </a:defRPr>
            </a:lvl3pPr>
            <a:lvl4pPr lvl="3">
              <a:spcBef>
                <a:spcPts val="0"/>
              </a:spcBef>
              <a:spcAft>
                <a:spcPts val="0"/>
              </a:spcAft>
              <a:buClr>
                <a:schemeClr val="lt1"/>
              </a:buClr>
              <a:buSzPts val="3500"/>
              <a:buFont typeface="Dela Gothic One"/>
              <a:buNone/>
              <a:defRPr sz="3500">
                <a:solidFill>
                  <a:schemeClr val="lt1"/>
                </a:solidFill>
                <a:latin typeface="Dela Gothic One"/>
                <a:ea typeface="Dela Gothic One"/>
                <a:cs typeface="Dela Gothic One"/>
                <a:sym typeface="Dela Gothic One"/>
              </a:defRPr>
            </a:lvl4pPr>
            <a:lvl5pPr lvl="4">
              <a:spcBef>
                <a:spcPts val="0"/>
              </a:spcBef>
              <a:spcAft>
                <a:spcPts val="0"/>
              </a:spcAft>
              <a:buClr>
                <a:schemeClr val="lt1"/>
              </a:buClr>
              <a:buSzPts val="3500"/>
              <a:buFont typeface="Dela Gothic One"/>
              <a:buNone/>
              <a:defRPr sz="3500">
                <a:solidFill>
                  <a:schemeClr val="lt1"/>
                </a:solidFill>
                <a:latin typeface="Dela Gothic One"/>
                <a:ea typeface="Dela Gothic One"/>
                <a:cs typeface="Dela Gothic One"/>
                <a:sym typeface="Dela Gothic One"/>
              </a:defRPr>
            </a:lvl5pPr>
            <a:lvl6pPr lvl="5">
              <a:spcBef>
                <a:spcPts val="0"/>
              </a:spcBef>
              <a:spcAft>
                <a:spcPts val="0"/>
              </a:spcAft>
              <a:buClr>
                <a:schemeClr val="lt1"/>
              </a:buClr>
              <a:buSzPts val="3500"/>
              <a:buFont typeface="Dela Gothic One"/>
              <a:buNone/>
              <a:defRPr sz="3500">
                <a:solidFill>
                  <a:schemeClr val="lt1"/>
                </a:solidFill>
                <a:latin typeface="Dela Gothic One"/>
                <a:ea typeface="Dela Gothic One"/>
                <a:cs typeface="Dela Gothic One"/>
                <a:sym typeface="Dela Gothic One"/>
              </a:defRPr>
            </a:lvl6pPr>
            <a:lvl7pPr lvl="6">
              <a:spcBef>
                <a:spcPts val="0"/>
              </a:spcBef>
              <a:spcAft>
                <a:spcPts val="0"/>
              </a:spcAft>
              <a:buClr>
                <a:schemeClr val="lt1"/>
              </a:buClr>
              <a:buSzPts val="3500"/>
              <a:buFont typeface="Dela Gothic One"/>
              <a:buNone/>
              <a:defRPr sz="3500">
                <a:solidFill>
                  <a:schemeClr val="lt1"/>
                </a:solidFill>
                <a:latin typeface="Dela Gothic One"/>
                <a:ea typeface="Dela Gothic One"/>
                <a:cs typeface="Dela Gothic One"/>
                <a:sym typeface="Dela Gothic One"/>
              </a:defRPr>
            </a:lvl7pPr>
            <a:lvl8pPr lvl="7">
              <a:spcBef>
                <a:spcPts val="0"/>
              </a:spcBef>
              <a:spcAft>
                <a:spcPts val="0"/>
              </a:spcAft>
              <a:buClr>
                <a:schemeClr val="lt1"/>
              </a:buClr>
              <a:buSzPts val="3500"/>
              <a:buFont typeface="Dela Gothic One"/>
              <a:buNone/>
              <a:defRPr sz="3500">
                <a:solidFill>
                  <a:schemeClr val="lt1"/>
                </a:solidFill>
                <a:latin typeface="Dela Gothic One"/>
                <a:ea typeface="Dela Gothic One"/>
                <a:cs typeface="Dela Gothic One"/>
                <a:sym typeface="Dela Gothic One"/>
              </a:defRPr>
            </a:lvl8pPr>
            <a:lvl9pPr lvl="8">
              <a:spcBef>
                <a:spcPts val="0"/>
              </a:spcBef>
              <a:spcAft>
                <a:spcPts val="0"/>
              </a:spcAft>
              <a:buClr>
                <a:schemeClr val="lt1"/>
              </a:buClr>
              <a:buSzPts val="3500"/>
              <a:buFont typeface="Dela Gothic One"/>
              <a:buNone/>
              <a:defRPr sz="3500">
                <a:solidFill>
                  <a:schemeClr val="lt1"/>
                </a:solidFill>
                <a:latin typeface="Dela Gothic One"/>
                <a:ea typeface="Dela Gothic One"/>
                <a:cs typeface="Dela Gothic One"/>
                <a:sym typeface="Dela Gothic One"/>
              </a:defRPr>
            </a:lvl9pPr>
          </a:lstStyle>
          <a:p/>
        </p:txBody>
      </p:sp>
      <p:sp>
        <p:nvSpPr>
          <p:cNvPr id="7" name="Google Shape;7;p1"/>
          <p:cNvSpPr txBox="1"/>
          <p:nvPr>
            <p:ph idx="1" type="body"/>
          </p:nvPr>
        </p:nvSpPr>
        <p:spPr>
          <a:xfrm>
            <a:off x="720000" y="1152475"/>
            <a:ext cx="7704000" cy="3416400"/>
          </a:xfrm>
          <a:prstGeom prst="rect">
            <a:avLst/>
          </a:prstGeom>
          <a:noFill/>
          <a:ln>
            <a:noFill/>
          </a:ln>
        </p:spPr>
        <p:txBody>
          <a:bodyPr anchorCtr="0" anchor="t" bIns="91425" lIns="91425" spcFirstLastPara="1" rIns="91425" wrap="square" tIns="91425">
            <a:noAutofit/>
          </a:bodyPr>
          <a:lstStyle>
            <a:lvl1pPr indent="-317500" lvl="0" marL="457200">
              <a:lnSpc>
                <a:spcPct val="100000"/>
              </a:lnSpc>
              <a:spcBef>
                <a:spcPts val="0"/>
              </a:spcBef>
              <a:spcAft>
                <a:spcPts val="0"/>
              </a:spcAft>
              <a:buClr>
                <a:schemeClr val="lt1"/>
              </a:buClr>
              <a:buSzPts val="1400"/>
              <a:buFont typeface="Poppins Medium"/>
              <a:buChar char="●"/>
              <a:defRPr>
                <a:solidFill>
                  <a:schemeClr val="lt1"/>
                </a:solidFill>
                <a:latin typeface="Poppins Medium"/>
                <a:ea typeface="Poppins Medium"/>
                <a:cs typeface="Poppins Medium"/>
                <a:sym typeface="Poppins Medium"/>
              </a:defRPr>
            </a:lvl1pPr>
            <a:lvl2pPr indent="-317500" lvl="1" marL="914400">
              <a:lnSpc>
                <a:spcPct val="100000"/>
              </a:lnSpc>
              <a:spcBef>
                <a:spcPts val="0"/>
              </a:spcBef>
              <a:spcAft>
                <a:spcPts val="0"/>
              </a:spcAft>
              <a:buClr>
                <a:schemeClr val="lt1"/>
              </a:buClr>
              <a:buSzPts val="1400"/>
              <a:buFont typeface="Poppins Medium"/>
              <a:buChar char="○"/>
              <a:defRPr>
                <a:solidFill>
                  <a:schemeClr val="lt1"/>
                </a:solidFill>
                <a:latin typeface="Poppins Medium"/>
                <a:ea typeface="Poppins Medium"/>
                <a:cs typeface="Poppins Medium"/>
                <a:sym typeface="Poppins Medium"/>
              </a:defRPr>
            </a:lvl2pPr>
            <a:lvl3pPr indent="-317500" lvl="2" marL="1371600">
              <a:lnSpc>
                <a:spcPct val="100000"/>
              </a:lnSpc>
              <a:spcBef>
                <a:spcPts val="0"/>
              </a:spcBef>
              <a:spcAft>
                <a:spcPts val="0"/>
              </a:spcAft>
              <a:buClr>
                <a:schemeClr val="lt1"/>
              </a:buClr>
              <a:buSzPts val="1400"/>
              <a:buFont typeface="Poppins Medium"/>
              <a:buChar char="■"/>
              <a:defRPr>
                <a:solidFill>
                  <a:schemeClr val="lt1"/>
                </a:solidFill>
                <a:latin typeface="Poppins Medium"/>
                <a:ea typeface="Poppins Medium"/>
                <a:cs typeface="Poppins Medium"/>
                <a:sym typeface="Poppins Medium"/>
              </a:defRPr>
            </a:lvl3pPr>
            <a:lvl4pPr indent="-317500" lvl="3" marL="1828800">
              <a:lnSpc>
                <a:spcPct val="100000"/>
              </a:lnSpc>
              <a:spcBef>
                <a:spcPts val="0"/>
              </a:spcBef>
              <a:spcAft>
                <a:spcPts val="0"/>
              </a:spcAft>
              <a:buClr>
                <a:schemeClr val="lt1"/>
              </a:buClr>
              <a:buSzPts val="1400"/>
              <a:buFont typeface="Poppins Medium"/>
              <a:buChar char="●"/>
              <a:defRPr>
                <a:solidFill>
                  <a:schemeClr val="lt1"/>
                </a:solidFill>
                <a:latin typeface="Poppins Medium"/>
                <a:ea typeface="Poppins Medium"/>
                <a:cs typeface="Poppins Medium"/>
                <a:sym typeface="Poppins Medium"/>
              </a:defRPr>
            </a:lvl4pPr>
            <a:lvl5pPr indent="-317500" lvl="4" marL="2286000">
              <a:lnSpc>
                <a:spcPct val="100000"/>
              </a:lnSpc>
              <a:spcBef>
                <a:spcPts val="0"/>
              </a:spcBef>
              <a:spcAft>
                <a:spcPts val="0"/>
              </a:spcAft>
              <a:buClr>
                <a:schemeClr val="lt1"/>
              </a:buClr>
              <a:buSzPts val="1400"/>
              <a:buFont typeface="Poppins Medium"/>
              <a:buChar char="○"/>
              <a:defRPr>
                <a:solidFill>
                  <a:schemeClr val="lt1"/>
                </a:solidFill>
                <a:latin typeface="Poppins Medium"/>
                <a:ea typeface="Poppins Medium"/>
                <a:cs typeface="Poppins Medium"/>
                <a:sym typeface="Poppins Medium"/>
              </a:defRPr>
            </a:lvl5pPr>
            <a:lvl6pPr indent="-317500" lvl="5" marL="2743200">
              <a:lnSpc>
                <a:spcPct val="100000"/>
              </a:lnSpc>
              <a:spcBef>
                <a:spcPts val="0"/>
              </a:spcBef>
              <a:spcAft>
                <a:spcPts val="0"/>
              </a:spcAft>
              <a:buClr>
                <a:schemeClr val="lt1"/>
              </a:buClr>
              <a:buSzPts val="1400"/>
              <a:buFont typeface="Poppins Medium"/>
              <a:buChar char="■"/>
              <a:defRPr>
                <a:solidFill>
                  <a:schemeClr val="lt1"/>
                </a:solidFill>
                <a:latin typeface="Poppins Medium"/>
                <a:ea typeface="Poppins Medium"/>
                <a:cs typeface="Poppins Medium"/>
                <a:sym typeface="Poppins Medium"/>
              </a:defRPr>
            </a:lvl6pPr>
            <a:lvl7pPr indent="-317500" lvl="6" marL="3200400">
              <a:lnSpc>
                <a:spcPct val="100000"/>
              </a:lnSpc>
              <a:spcBef>
                <a:spcPts val="0"/>
              </a:spcBef>
              <a:spcAft>
                <a:spcPts val="0"/>
              </a:spcAft>
              <a:buClr>
                <a:schemeClr val="lt1"/>
              </a:buClr>
              <a:buSzPts val="1400"/>
              <a:buFont typeface="Poppins Medium"/>
              <a:buChar char="●"/>
              <a:defRPr>
                <a:solidFill>
                  <a:schemeClr val="lt1"/>
                </a:solidFill>
                <a:latin typeface="Poppins Medium"/>
                <a:ea typeface="Poppins Medium"/>
                <a:cs typeface="Poppins Medium"/>
                <a:sym typeface="Poppins Medium"/>
              </a:defRPr>
            </a:lvl7pPr>
            <a:lvl8pPr indent="-317500" lvl="7" marL="3657600">
              <a:lnSpc>
                <a:spcPct val="100000"/>
              </a:lnSpc>
              <a:spcBef>
                <a:spcPts val="0"/>
              </a:spcBef>
              <a:spcAft>
                <a:spcPts val="0"/>
              </a:spcAft>
              <a:buClr>
                <a:schemeClr val="lt1"/>
              </a:buClr>
              <a:buSzPts val="1400"/>
              <a:buFont typeface="Poppins Medium"/>
              <a:buChar char="○"/>
              <a:defRPr>
                <a:solidFill>
                  <a:schemeClr val="lt1"/>
                </a:solidFill>
                <a:latin typeface="Poppins Medium"/>
                <a:ea typeface="Poppins Medium"/>
                <a:cs typeface="Poppins Medium"/>
                <a:sym typeface="Poppins Medium"/>
              </a:defRPr>
            </a:lvl8pPr>
            <a:lvl9pPr indent="-317500" lvl="8" marL="4114800">
              <a:lnSpc>
                <a:spcPct val="100000"/>
              </a:lnSpc>
              <a:spcBef>
                <a:spcPts val="0"/>
              </a:spcBef>
              <a:spcAft>
                <a:spcPts val="0"/>
              </a:spcAft>
              <a:buClr>
                <a:schemeClr val="lt1"/>
              </a:buClr>
              <a:buSzPts val="1400"/>
              <a:buFont typeface="Poppins Medium"/>
              <a:buChar char="■"/>
              <a:defRPr>
                <a:solidFill>
                  <a:schemeClr val="lt1"/>
                </a:solidFill>
                <a:latin typeface="Poppins Medium"/>
                <a:ea typeface="Poppins Medium"/>
                <a:cs typeface="Poppins Medium"/>
                <a:sym typeface="Poppins Medium"/>
              </a:defRPr>
            </a:lvl9pPr>
          </a:lstStyle>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 id="2147483664" r:id="rId17"/>
    <p:sldLayoutId id="2147483665" r:id="rId18"/>
    <p:sldLayoutId id="2147483666" r:id="rId19"/>
    <p:sldLayoutId id="2147483667" r:id="rId20"/>
    <p:sldLayoutId id="2147483668" r:id="rId21"/>
    <p:sldLayoutId id="2147483669" r:id="rId22"/>
    <p:sldLayoutId id="2147483670" r:id="rId23"/>
    <p:sldLayoutId id="2147483671" r:id="rId24"/>
    <p:sldLayoutId id="2147483672" r:id="rId25"/>
    <p:sldLayoutId id="2147483673" r:id="rId26"/>
    <p:sldLayoutId id="2147483674" r:id="rId27"/>
    <p:sldLayoutId id="2147483675" r:id="rId28"/>
    <p:sldLayoutId id="2147483676" r:id="rId29"/>
    <p:sldLayoutId id="2147483677" r:id="rId30"/>
    <p:sldLayoutId id="2147483678" r:id="rId3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11.xml"/><Relationship Id="rId3" Type="http://schemas.openxmlformats.org/officeDocument/2006/relationships/image" Target="../media/image4.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2.xml"/><Relationship Id="rId3" Type="http://schemas.openxmlformats.org/officeDocument/2006/relationships/image" Target="../media/image7.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5.xml"/><Relationship Id="rId3" Type="http://schemas.openxmlformats.org/officeDocument/2006/relationships/image" Target="../media/image5.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7.xml"/><Relationship Id="rId3" Type="http://schemas.openxmlformats.org/officeDocument/2006/relationships/image" Target="../media/image3.jpg"/><Relationship Id="rId4" Type="http://schemas.openxmlformats.org/officeDocument/2006/relationships/image" Target="../media/image6.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8.xml"/><Relationship Id="rId3" Type="http://schemas.openxmlformats.org/officeDocument/2006/relationships/image" Target="../media/image2.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9.xml"/><Relationship Id="rId3" Type="http://schemas.openxmlformats.org/officeDocument/2006/relationships/image" Target="../media/image1.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38" name="Shape 638"/>
        <p:cNvGrpSpPr/>
        <p:nvPr/>
      </p:nvGrpSpPr>
      <p:grpSpPr>
        <a:xfrm>
          <a:off x="0" y="0"/>
          <a:ext cx="0" cy="0"/>
          <a:chOff x="0" y="0"/>
          <a:chExt cx="0" cy="0"/>
        </a:xfrm>
      </p:grpSpPr>
      <p:grpSp>
        <p:nvGrpSpPr>
          <p:cNvPr id="639" name="Google Shape;639;p33"/>
          <p:cNvGrpSpPr/>
          <p:nvPr/>
        </p:nvGrpSpPr>
        <p:grpSpPr>
          <a:xfrm>
            <a:off x="1936838" y="798271"/>
            <a:ext cx="5270324" cy="2964757"/>
            <a:chOff x="1009575" y="1110725"/>
            <a:chExt cx="5875500" cy="2826000"/>
          </a:xfrm>
        </p:grpSpPr>
        <p:sp>
          <p:nvSpPr>
            <p:cNvPr id="640" name="Google Shape;640;p33"/>
            <p:cNvSpPr/>
            <p:nvPr/>
          </p:nvSpPr>
          <p:spPr>
            <a:xfrm>
              <a:off x="1009575" y="1110725"/>
              <a:ext cx="5570700" cy="2826000"/>
            </a:xfrm>
            <a:prstGeom prst="roundRect">
              <a:avLst>
                <a:gd fmla="val 16667" name="adj"/>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1" name="Google Shape;641;p33"/>
            <p:cNvSpPr/>
            <p:nvPr/>
          </p:nvSpPr>
          <p:spPr>
            <a:xfrm>
              <a:off x="1314375" y="1110725"/>
              <a:ext cx="5570700" cy="2826000"/>
            </a:xfrm>
            <a:prstGeom prst="roundRect">
              <a:avLst>
                <a:gd fmla="val 16667" name="adj"/>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2" name="Google Shape;642;p33"/>
            <p:cNvSpPr/>
            <p:nvPr/>
          </p:nvSpPr>
          <p:spPr>
            <a:xfrm>
              <a:off x="1161975" y="1110725"/>
              <a:ext cx="5570700" cy="2826000"/>
            </a:xfrm>
            <a:prstGeom prst="roundRect">
              <a:avLst>
                <a:gd fmla="val 16667" name="adj"/>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643" name="Google Shape;643;p33"/>
          <p:cNvSpPr txBox="1"/>
          <p:nvPr>
            <p:ph type="ctrTitle"/>
          </p:nvPr>
        </p:nvSpPr>
        <p:spPr>
          <a:xfrm>
            <a:off x="2108250" y="909681"/>
            <a:ext cx="4927500" cy="26976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solidFill>
                  <a:schemeClr val="dk1"/>
                </a:solidFill>
              </a:rPr>
              <a:t>Dignity</a:t>
            </a:r>
            <a:r>
              <a:rPr lang="en">
                <a:solidFill>
                  <a:schemeClr val="dk1"/>
                </a:solidFill>
              </a:rPr>
              <a:t> in AI Ethics</a:t>
            </a:r>
            <a:endParaRPr>
              <a:solidFill>
                <a:schemeClr val="dk1"/>
              </a:solidFill>
            </a:endParaRPr>
          </a:p>
        </p:txBody>
      </p:sp>
      <p:sp>
        <p:nvSpPr>
          <p:cNvPr id="644" name="Google Shape;644;p33"/>
          <p:cNvSpPr txBox="1"/>
          <p:nvPr>
            <p:ph idx="1" type="subTitle"/>
          </p:nvPr>
        </p:nvSpPr>
        <p:spPr>
          <a:xfrm>
            <a:off x="1850450" y="3964350"/>
            <a:ext cx="5525100" cy="3678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Group 6: Peter Huerta, Aaliyah Jamison, Ishrat Jarin</a:t>
            </a:r>
            <a:endParaRPr/>
          </a:p>
        </p:txBody>
      </p:sp>
      <p:grpSp>
        <p:nvGrpSpPr>
          <p:cNvPr id="645" name="Google Shape;645;p33"/>
          <p:cNvGrpSpPr/>
          <p:nvPr/>
        </p:nvGrpSpPr>
        <p:grpSpPr>
          <a:xfrm>
            <a:off x="7461871" y="557802"/>
            <a:ext cx="1270932" cy="1056686"/>
            <a:chOff x="1712550" y="849650"/>
            <a:chExt cx="921700" cy="766325"/>
          </a:xfrm>
        </p:grpSpPr>
        <p:sp>
          <p:nvSpPr>
            <p:cNvPr id="646" name="Google Shape;646;p33"/>
            <p:cNvSpPr/>
            <p:nvPr/>
          </p:nvSpPr>
          <p:spPr>
            <a:xfrm>
              <a:off x="1761425" y="849650"/>
              <a:ext cx="766950" cy="766325"/>
            </a:xfrm>
            <a:custGeom>
              <a:rect b="b" l="l" r="r" t="t"/>
              <a:pathLst>
                <a:path extrusionOk="0" h="30653" w="30678">
                  <a:moveTo>
                    <a:pt x="9574" y="7644"/>
                  </a:moveTo>
                  <a:cubicBezTo>
                    <a:pt x="11003" y="7644"/>
                    <a:pt x="12156" y="9399"/>
                    <a:pt x="12156" y="11554"/>
                  </a:cubicBezTo>
                  <a:cubicBezTo>
                    <a:pt x="12156" y="13685"/>
                    <a:pt x="11003" y="15439"/>
                    <a:pt x="9574" y="15439"/>
                  </a:cubicBezTo>
                  <a:cubicBezTo>
                    <a:pt x="8146" y="15439"/>
                    <a:pt x="6993" y="13685"/>
                    <a:pt x="6993" y="11554"/>
                  </a:cubicBezTo>
                  <a:cubicBezTo>
                    <a:pt x="6993" y="9399"/>
                    <a:pt x="8146" y="7644"/>
                    <a:pt x="9574" y="7644"/>
                  </a:cubicBezTo>
                  <a:close/>
                  <a:moveTo>
                    <a:pt x="21078" y="7644"/>
                  </a:moveTo>
                  <a:cubicBezTo>
                    <a:pt x="22507" y="7644"/>
                    <a:pt x="23659" y="9399"/>
                    <a:pt x="23659" y="11554"/>
                  </a:cubicBezTo>
                  <a:cubicBezTo>
                    <a:pt x="23659" y="13685"/>
                    <a:pt x="22507" y="15439"/>
                    <a:pt x="21078" y="15439"/>
                  </a:cubicBezTo>
                  <a:cubicBezTo>
                    <a:pt x="19649" y="15439"/>
                    <a:pt x="18497" y="13685"/>
                    <a:pt x="18497" y="11554"/>
                  </a:cubicBezTo>
                  <a:cubicBezTo>
                    <a:pt x="18497" y="9399"/>
                    <a:pt x="19649" y="7644"/>
                    <a:pt x="21078" y="7644"/>
                  </a:cubicBezTo>
                  <a:close/>
                  <a:moveTo>
                    <a:pt x="15339" y="17845"/>
                  </a:moveTo>
                  <a:cubicBezTo>
                    <a:pt x="18421" y="17845"/>
                    <a:pt x="20953" y="20101"/>
                    <a:pt x="20953" y="22883"/>
                  </a:cubicBezTo>
                  <a:cubicBezTo>
                    <a:pt x="20953" y="25665"/>
                    <a:pt x="18421" y="27920"/>
                    <a:pt x="15339" y="27920"/>
                  </a:cubicBezTo>
                  <a:cubicBezTo>
                    <a:pt x="12231" y="27920"/>
                    <a:pt x="9700" y="25665"/>
                    <a:pt x="9700" y="22883"/>
                  </a:cubicBezTo>
                  <a:cubicBezTo>
                    <a:pt x="9700" y="20101"/>
                    <a:pt x="12231" y="17845"/>
                    <a:pt x="15339" y="17845"/>
                  </a:cubicBezTo>
                  <a:close/>
                  <a:moveTo>
                    <a:pt x="15339" y="0"/>
                  </a:moveTo>
                  <a:cubicBezTo>
                    <a:pt x="6867" y="0"/>
                    <a:pt x="0" y="6867"/>
                    <a:pt x="0" y="15339"/>
                  </a:cubicBezTo>
                  <a:cubicBezTo>
                    <a:pt x="0" y="23785"/>
                    <a:pt x="6867" y="30652"/>
                    <a:pt x="15339" y="30652"/>
                  </a:cubicBezTo>
                  <a:cubicBezTo>
                    <a:pt x="23810" y="30652"/>
                    <a:pt x="30677" y="23785"/>
                    <a:pt x="30677" y="15339"/>
                  </a:cubicBezTo>
                  <a:cubicBezTo>
                    <a:pt x="30677" y="6867"/>
                    <a:pt x="23810" y="0"/>
                    <a:pt x="15339" y="0"/>
                  </a:cubicBezTo>
                  <a:close/>
                </a:path>
              </a:pathLst>
            </a:custGeom>
            <a:solidFill>
              <a:srgbClr val="00CC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7" name="Google Shape;647;p33"/>
            <p:cNvSpPr/>
            <p:nvPr/>
          </p:nvSpPr>
          <p:spPr>
            <a:xfrm>
              <a:off x="1818425" y="849650"/>
              <a:ext cx="766950" cy="766325"/>
            </a:xfrm>
            <a:custGeom>
              <a:rect b="b" l="l" r="r" t="t"/>
              <a:pathLst>
                <a:path extrusionOk="0" h="30653" w="30678">
                  <a:moveTo>
                    <a:pt x="9600" y="7644"/>
                  </a:moveTo>
                  <a:cubicBezTo>
                    <a:pt x="11029" y="7644"/>
                    <a:pt x="12181" y="9399"/>
                    <a:pt x="12181" y="11554"/>
                  </a:cubicBezTo>
                  <a:cubicBezTo>
                    <a:pt x="12181" y="13685"/>
                    <a:pt x="11029" y="15439"/>
                    <a:pt x="9600" y="15439"/>
                  </a:cubicBezTo>
                  <a:cubicBezTo>
                    <a:pt x="8171" y="15439"/>
                    <a:pt x="7019" y="13685"/>
                    <a:pt x="7019" y="11554"/>
                  </a:cubicBezTo>
                  <a:cubicBezTo>
                    <a:pt x="7019" y="9399"/>
                    <a:pt x="8171" y="7644"/>
                    <a:pt x="9600" y="7644"/>
                  </a:cubicBezTo>
                  <a:close/>
                  <a:moveTo>
                    <a:pt x="21104" y="7644"/>
                  </a:moveTo>
                  <a:cubicBezTo>
                    <a:pt x="22507" y="7644"/>
                    <a:pt x="23660" y="9399"/>
                    <a:pt x="23660" y="11554"/>
                  </a:cubicBezTo>
                  <a:cubicBezTo>
                    <a:pt x="23660" y="13685"/>
                    <a:pt x="22507" y="15439"/>
                    <a:pt x="21104" y="15439"/>
                  </a:cubicBezTo>
                  <a:cubicBezTo>
                    <a:pt x="19675" y="15439"/>
                    <a:pt x="18522" y="13685"/>
                    <a:pt x="18522" y="11554"/>
                  </a:cubicBezTo>
                  <a:cubicBezTo>
                    <a:pt x="18522" y="9399"/>
                    <a:pt x="19675" y="7644"/>
                    <a:pt x="21104" y="7644"/>
                  </a:cubicBezTo>
                  <a:close/>
                  <a:moveTo>
                    <a:pt x="15339" y="17845"/>
                  </a:moveTo>
                  <a:cubicBezTo>
                    <a:pt x="18447" y="17845"/>
                    <a:pt x="20978" y="20101"/>
                    <a:pt x="20978" y="22883"/>
                  </a:cubicBezTo>
                  <a:cubicBezTo>
                    <a:pt x="20978" y="25665"/>
                    <a:pt x="18447" y="27920"/>
                    <a:pt x="15339" y="27920"/>
                  </a:cubicBezTo>
                  <a:cubicBezTo>
                    <a:pt x="12257" y="27920"/>
                    <a:pt x="9725" y="25665"/>
                    <a:pt x="9725" y="22883"/>
                  </a:cubicBezTo>
                  <a:cubicBezTo>
                    <a:pt x="9725" y="20101"/>
                    <a:pt x="12257" y="17845"/>
                    <a:pt x="15339" y="17845"/>
                  </a:cubicBezTo>
                  <a:close/>
                  <a:moveTo>
                    <a:pt x="15339" y="0"/>
                  </a:moveTo>
                  <a:cubicBezTo>
                    <a:pt x="6868" y="0"/>
                    <a:pt x="1" y="6867"/>
                    <a:pt x="1" y="15339"/>
                  </a:cubicBezTo>
                  <a:cubicBezTo>
                    <a:pt x="1" y="23785"/>
                    <a:pt x="6868" y="30652"/>
                    <a:pt x="15339" y="30652"/>
                  </a:cubicBezTo>
                  <a:cubicBezTo>
                    <a:pt x="23811" y="30652"/>
                    <a:pt x="30678" y="23785"/>
                    <a:pt x="30678" y="15339"/>
                  </a:cubicBezTo>
                  <a:cubicBezTo>
                    <a:pt x="30678" y="6867"/>
                    <a:pt x="23811" y="0"/>
                    <a:pt x="15339" y="0"/>
                  </a:cubicBezTo>
                  <a:close/>
                </a:path>
              </a:pathLst>
            </a:custGeom>
            <a:solidFill>
              <a:srgbClr val="FF308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8" name="Google Shape;648;p33"/>
            <p:cNvSpPr/>
            <p:nvPr/>
          </p:nvSpPr>
          <p:spPr>
            <a:xfrm>
              <a:off x="2427450" y="1006275"/>
              <a:ext cx="149150" cy="20075"/>
            </a:xfrm>
            <a:custGeom>
              <a:rect b="b" l="l" r="r" t="t"/>
              <a:pathLst>
                <a:path extrusionOk="0" h="803" w="5966">
                  <a:moveTo>
                    <a:pt x="1" y="1"/>
                  </a:moveTo>
                  <a:lnTo>
                    <a:pt x="1" y="803"/>
                  </a:lnTo>
                  <a:lnTo>
                    <a:pt x="5966" y="803"/>
                  </a:lnTo>
                  <a:lnTo>
                    <a:pt x="5966" y="1"/>
                  </a:lnTo>
                  <a:close/>
                </a:path>
              </a:pathLst>
            </a:custGeom>
            <a:solidFill>
              <a:srgbClr val="FF308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9" name="Google Shape;649;p33"/>
            <p:cNvSpPr/>
            <p:nvPr/>
          </p:nvSpPr>
          <p:spPr>
            <a:xfrm>
              <a:off x="2484475" y="1258800"/>
              <a:ext cx="149775" cy="20075"/>
            </a:xfrm>
            <a:custGeom>
              <a:rect b="b" l="l" r="r" t="t"/>
              <a:pathLst>
                <a:path extrusionOk="0" h="803" w="5991">
                  <a:moveTo>
                    <a:pt x="1" y="0"/>
                  </a:moveTo>
                  <a:lnTo>
                    <a:pt x="1" y="802"/>
                  </a:lnTo>
                  <a:lnTo>
                    <a:pt x="5991" y="802"/>
                  </a:lnTo>
                  <a:lnTo>
                    <a:pt x="5991" y="0"/>
                  </a:lnTo>
                  <a:close/>
                </a:path>
              </a:pathLst>
            </a:custGeom>
            <a:solidFill>
              <a:srgbClr val="FF308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0" name="Google Shape;650;p33"/>
            <p:cNvSpPr/>
            <p:nvPr/>
          </p:nvSpPr>
          <p:spPr>
            <a:xfrm>
              <a:off x="2344125" y="1510675"/>
              <a:ext cx="149775" cy="20075"/>
            </a:xfrm>
            <a:custGeom>
              <a:rect b="b" l="l" r="r" t="t"/>
              <a:pathLst>
                <a:path extrusionOk="0" h="803" w="5991">
                  <a:moveTo>
                    <a:pt x="1" y="1"/>
                  </a:moveTo>
                  <a:lnTo>
                    <a:pt x="1" y="803"/>
                  </a:lnTo>
                  <a:lnTo>
                    <a:pt x="5991" y="803"/>
                  </a:lnTo>
                  <a:lnTo>
                    <a:pt x="5991" y="1"/>
                  </a:lnTo>
                  <a:close/>
                </a:path>
              </a:pathLst>
            </a:custGeom>
            <a:solidFill>
              <a:srgbClr val="FF308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1" name="Google Shape;651;p33"/>
            <p:cNvSpPr/>
            <p:nvPr/>
          </p:nvSpPr>
          <p:spPr>
            <a:xfrm>
              <a:off x="2518325" y="1510675"/>
              <a:ext cx="18175" cy="20075"/>
            </a:xfrm>
            <a:custGeom>
              <a:rect b="b" l="l" r="r" t="t"/>
              <a:pathLst>
                <a:path extrusionOk="0" h="803" w="727">
                  <a:moveTo>
                    <a:pt x="0" y="1"/>
                  </a:moveTo>
                  <a:lnTo>
                    <a:pt x="0" y="803"/>
                  </a:lnTo>
                  <a:lnTo>
                    <a:pt x="727" y="803"/>
                  </a:lnTo>
                  <a:lnTo>
                    <a:pt x="727" y="1"/>
                  </a:lnTo>
                  <a:close/>
                </a:path>
              </a:pathLst>
            </a:custGeom>
            <a:solidFill>
              <a:srgbClr val="FF308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2" name="Google Shape;652;p33"/>
            <p:cNvSpPr/>
            <p:nvPr/>
          </p:nvSpPr>
          <p:spPr>
            <a:xfrm>
              <a:off x="2460050" y="1191750"/>
              <a:ext cx="149150" cy="20075"/>
            </a:xfrm>
            <a:custGeom>
              <a:rect b="b" l="l" r="r" t="t"/>
              <a:pathLst>
                <a:path extrusionOk="0" h="803" w="5966">
                  <a:moveTo>
                    <a:pt x="0" y="1"/>
                  </a:moveTo>
                  <a:lnTo>
                    <a:pt x="0" y="803"/>
                  </a:lnTo>
                  <a:lnTo>
                    <a:pt x="5965" y="803"/>
                  </a:lnTo>
                  <a:lnTo>
                    <a:pt x="5965" y="1"/>
                  </a:lnTo>
                  <a:close/>
                </a:path>
              </a:pathLst>
            </a:custGeom>
            <a:solidFill>
              <a:srgbClr val="FF308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3" name="Google Shape;653;p33"/>
            <p:cNvSpPr/>
            <p:nvPr/>
          </p:nvSpPr>
          <p:spPr>
            <a:xfrm>
              <a:off x="1731350" y="1303900"/>
              <a:ext cx="149150" cy="20075"/>
            </a:xfrm>
            <a:custGeom>
              <a:rect b="b" l="l" r="r" t="t"/>
              <a:pathLst>
                <a:path extrusionOk="0" h="803" w="5966">
                  <a:moveTo>
                    <a:pt x="0" y="1"/>
                  </a:moveTo>
                  <a:lnTo>
                    <a:pt x="0" y="803"/>
                  </a:lnTo>
                  <a:lnTo>
                    <a:pt x="5965" y="803"/>
                  </a:lnTo>
                  <a:lnTo>
                    <a:pt x="5965" y="1"/>
                  </a:lnTo>
                  <a:close/>
                </a:path>
              </a:pathLst>
            </a:custGeom>
            <a:solidFill>
              <a:srgbClr val="00CC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4" name="Google Shape;654;p33"/>
            <p:cNvSpPr/>
            <p:nvPr/>
          </p:nvSpPr>
          <p:spPr>
            <a:xfrm>
              <a:off x="1824075" y="1489375"/>
              <a:ext cx="149150" cy="20075"/>
            </a:xfrm>
            <a:custGeom>
              <a:rect b="b" l="l" r="r" t="t"/>
              <a:pathLst>
                <a:path extrusionOk="0" h="803" w="5966">
                  <a:moveTo>
                    <a:pt x="0" y="0"/>
                  </a:moveTo>
                  <a:lnTo>
                    <a:pt x="0" y="802"/>
                  </a:lnTo>
                  <a:lnTo>
                    <a:pt x="5965" y="802"/>
                  </a:lnTo>
                  <a:lnTo>
                    <a:pt x="5965" y="0"/>
                  </a:lnTo>
                  <a:close/>
                </a:path>
              </a:pathLst>
            </a:custGeom>
            <a:solidFill>
              <a:srgbClr val="00CC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5" name="Google Shape;655;p33"/>
            <p:cNvSpPr/>
            <p:nvPr/>
          </p:nvSpPr>
          <p:spPr>
            <a:xfrm>
              <a:off x="1755150" y="1401025"/>
              <a:ext cx="149150" cy="20075"/>
            </a:xfrm>
            <a:custGeom>
              <a:rect b="b" l="l" r="r" t="t"/>
              <a:pathLst>
                <a:path extrusionOk="0" h="803" w="5966">
                  <a:moveTo>
                    <a:pt x="1" y="1"/>
                  </a:moveTo>
                  <a:lnTo>
                    <a:pt x="1" y="803"/>
                  </a:lnTo>
                  <a:lnTo>
                    <a:pt x="5966" y="803"/>
                  </a:lnTo>
                  <a:lnTo>
                    <a:pt x="5966" y="1"/>
                  </a:lnTo>
                  <a:close/>
                </a:path>
              </a:pathLst>
            </a:custGeom>
            <a:solidFill>
              <a:srgbClr val="00CC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6" name="Google Shape;656;p33"/>
            <p:cNvSpPr/>
            <p:nvPr/>
          </p:nvSpPr>
          <p:spPr>
            <a:xfrm>
              <a:off x="1749525" y="1022575"/>
              <a:ext cx="149125" cy="20075"/>
            </a:xfrm>
            <a:custGeom>
              <a:rect b="b" l="l" r="r" t="t"/>
              <a:pathLst>
                <a:path extrusionOk="0" h="803" w="5965">
                  <a:moveTo>
                    <a:pt x="0" y="1"/>
                  </a:moveTo>
                  <a:lnTo>
                    <a:pt x="0" y="803"/>
                  </a:lnTo>
                  <a:lnTo>
                    <a:pt x="5965" y="803"/>
                  </a:lnTo>
                  <a:lnTo>
                    <a:pt x="5965" y="1"/>
                  </a:lnTo>
                  <a:close/>
                </a:path>
              </a:pathLst>
            </a:custGeom>
            <a:solidFill>
              <a:srgbClr val="00CC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7" name="Google Shape;657;p33"/>
            <p:cNvSpPr/>
            <p:nvPr/>
          </p:nvSpPr>
          <p:spPr>
            <a:xfrm>
              <a:off x="1845375" y="934850"/>
              <a:ext cx="190500" cy="20075"/>
            </a:xfrm>
            <a:custGeom>
              <a:rect b="b" l="l" r="r" t="t"/>
              <a:pathLst>
                <a:path extrusionOk="0" h="803" w="7620">
                  <a:moveTo>
                    <a:pt x="1" y="1"/>
                  </a:moveTo>
                  <a:lnTo>
                    <a:pt x="1" y="803"/>
                  </a:lnTo>
                  <a:lnTo>
                    <a:pt x="7620" y="803"/>
                  </a:lnTo>
                  <a:lnTo>
                    <a:pt x="7620" y="1"/>
                  </a:lnTo>
                  <a:close/>
                </a:path>
              </a:pathLst>
            </a:custGeom>
            <a:solidFill>
              <a:srgbClr val="00CC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8" name="Google Shape;658;p33"/>
            <p:cNvSpPr/>
            <p:nvPr/>
          </p:nvSpPr>
          <p:spPr>
            <a:xfrm>
              <a:off x="1758275" y="1083975"/>
              <a:ext cx="149150" cy="20075"/>
            </a:xfrm>
            <a:custGeom>
              <a:rect b="b" l="l" r="r" t="t"/>
              <a:pathLst>
                <a:path extrusionOk="0" h="803" w="5966">
                  <a:moveTo>
                    <a:pt x="1" y="1"/>
                  </a:moveTo>
                  <a:lnTo>
                    <a:pt x="1" y="803"/>
                  </a:lnTo>
                  <a:lnTo>
                    <a:pt x="5966" y="803"/>
                  </a:lnTo>
                  <a:lnTo>
                    <a:pt x="5966" y="1"/>
                  </a:lnTo>
                  <a:close/>
                </a:path>
              </a:pathLst>
            </a:custGeom>
            <a:solidFill>
              <a:srgbClr val="00CC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9" name="Google Shape;659;p33"/>
            <p:cNvSpPr/>
            <p:nvPr/>
          </p:nvSpPr>
          <p:spPr>
            <a:xfrm>
              <a:off x="1718175" y="1083975"/>
              <a:ext cx="18825" cy="20075"/>
            </a:xfrm>
            <a:custGeom>
              <a:rect b="b" l="l" r="r" t="t"/>
              <a:pathLst>
                <a:path extrusionOk="0" h="803" w="753">
                  <a:moveTo>
                    <a:pt x="1" y="1"/>
                  </a:moveTo>
                  <a:lnTo>
                    <a:pt x="1" y="803"/>
                  </a:lnTo>
                  <a:lnTo>
                    <a:pt x="753" y="803"/>
                  </a:lnTo>
                  <a:lnTo>
                    <a:pt x="753" y="1"/>
                  </a:lnTo>
                  <a:close/>
                </a:path>
              </a:pathLst>
            </a:custGeom>
            <a:solidFill>
              <a:srgbClr val="00CC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0" name="Google Shape;660;p33"/>
            <p:cNvSpPr/>
            <p:nvPr/>
          </p:nvSpPr>
          <p:spPr>
            <a:xfrm>
              <a:off x="2391750" y="950525"/>
              <a:ext cx="112800" cy="20075"/>
            </a:xfrm>
            <a:custGeom>
              <a:rect b="b" l="l" r="r" t="t"/>
              <a:pathLst>
                <a:path extrusionOk="0" h="803" w="4512">
                  <a:moveTo>
                    <a:pt x="0" y="0"/>
                  </a:moveTo>
                  <a:lnTo>
                    <a:pt x="0" y="802"/>
                  </a:lnTo>
                  <a:lnTo>
                    <a:pt x="4512" y="802"/>
                  </a:lnTo>
                  <a:lnTo>
                    <a:pt x="4512"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1" name="Google Shape;661;p33"/>
            <p:cNvSpPr/>
            <p:nvPr/>
          </p:nvSpPr>
          <p:spPr>
            <a:xfrm>
              <a:off x="2473825" y="1333350"/>
              <a:ext cx="112800" cy="19450"/>
            </a:xfrm>
            <a:custGeom>
              <a:rect b="b" l="l" r="r" t="t"/>
              <a:pathLst>
                <a:path extrusionOk="0" h="778" w="4512">
                  <a:moveTo>
                    <a:pt x="1" y="1"/>
                  </a:moveTo>
                  <a:lnTo>
                    <a:pt x="1" y="778"/>
                  </a:lnTo>
                  <a:lnTo>
                    <a:pt x="4512" y="778"/>
                  </a:lnTo>
                  <a:lnTo>
                    <a:pt x="4512"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2" name="Google Shape;662;p33"/>
            <p:cNvSpPr/>
            <p:nvPr/>
          </p:nvSpPr>
          <p:spPr>
            <a:xfrm>
              <a:off x="1712550" y="1258800"/>
              <a:ext cx="160425" cy="20075"/>
            </a:xfrm>
            <a:custGeom>
              <a:rect b="b" l="l" r="r" t="t"/>
              <a:pathLst>
                <a:path extrusionOk="0" h="803" w="6417">
                  <a:moveTo>
                    <a:pt x="0" y="0"/>
                  </a:moveTo>
                  <a:lnTo>
                    <a:pt x="0" y="802"/>
                  </a:lnTo>
                  <a:lnTo>
                    <a:pt x="6416" y="802"/>
                  </a:lnTo>
                  <a:lnTo>
                    <a:pt x="6416"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3" name="Google Shape;663;p33"/>
            <p:cNvSpPr/>
            <p:nvPr/>
          </p:nvSpPr>
          <p:spPr>
            <a:xfrm>
              <a:off x="1797125" y="978100"/>
              <a:ext cx="112825" cy="20075"/>
            </a:xfrm>
            <a:custGeom>
              <a:rect b="b" l="l" r="r" t="t"/>
              <a:pathLst>
                <a:path extrusionOk="0" h="803" w="4513">
                  <a:moveTo>
                    <a:pt x="1" y="0"/>
                  </a:moveTo>
                  <a:lnTo>
                    <a:pt x="1" y="802"/>
                  </a:lnTo>
                  <a:lnTo>
                    <a:pt x="4512" y="802"/>
                  </a:lnTo>
                  <a:lnTo>
                    <a:pt x="4512"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4" name="Google Shape;664;p33"/>
            <p:cNvSpPr/>
            <p:nvPr/>
          </p:nvSpPr>
          <p:spPr>
            <a:xfrm>
              <a:off x="1753900" y="1439250"/>
              <a:ext cx="128475" cy="20075"/>
            </a:xfrm>
            <a:custGeom>
              <a:rect b="b" l="l" r="r" t="t"/>
              <a:pathLst>
                <a:path extrusionOk="0" h="803" w="5139">
                  <a:moveTo>
                    <a:pt x="0" y="0"/>
                  </a:moveTo>
                  <a:lnTo>
                    <a:pt x="0" y="802"/>
                  </a:lnTo>
                  <a:lnTo>
                    <a:pt x="5138" y="802"/>
                  </a:lnTo>
                  <a:lnTo>
                    <a:pt x="5138"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5" name="Google Shape;665;p33"/>
            <p:cNvSpPr/>
            <p:nvPr/>
          </p:nvSpPr>
          <p:spPr>
            <a:xfrm>
              <a:off x="1736975" y="1176725"/>
              <a:ext cx="127850" cy="19450"/>
            </a:xfrm>
            <a:custGeom>
              <a:rect b="b" l="l" r="r" t="t"/>
              <a:pathLst>
                <a:path extrusionOk="0" h="778" w="5114">
                  <a:moveTo>
                    <a:pt x="1" y="0"/>
                  </a:moveTo>
                  <a:lnTo>
                    <a:pt x="1" y="777"/>
                  </a:lnTo>
                  <a:lnTo>
                    <a:pt x="5114" y="777"/>
                  </a:lnTo>
                  <a:lnTo>
                    <a:pt x="5114"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6" name="Google Shape;666;p33"/>
            <p:cNvSpPr/>
            <p:nvPr/>
          </p:nvSpPr>
          <p:spPr>
            <a:xfrm>
              <a:off x="2439375" y="1419200"/>
              <a:ext cx="139750" cy="20075"/>
            </a:xfrm>
            <a:custGeom>
              <a:rect b="b" l="l" r="r" t="t"/>
              <a:pathLst>
                <a:path extrusionOk="0" h="803" w="5590">
                  <a:moveTo>
                    <a:pt x="0" y="0"/>
                  </a:moveTo>
                  <a:lnTo>
                    <a:pt x="0" y="802"/>
                  </a:lnTo>
                  <a:lnTo>
                    <a:pt x="5589" y="802"/>
                  </a:lnTo>
                  <a:lnTo>
                    <a:pt x="5589"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7" name="Google Shape;667;p33"/>
            <p:cNvSpPr/>
            <p:nvPr/>
          </p:nvSpPr>
          <p:spPr>
            <a:xfrm>
              <a:off x="2492000" y="1148525"/>
              <a:ext cx="139750" cy="20075"/>
            </a:xfrm>
            <a:custGeom>
              <a:rect b="b" l="l" r="r" t="t"/>
              <a:pathLst>
                <a:path extrusionOk="0" h="803" w="5590">
                  <a:moveTo>
                    <a:pt x="0" y="0"/>
                  </a:moveTo>
                  <a:lnTo>
                    <a:pt x="0" y="802"/>
                  </a:lnTo>
                  <a:lnTo>
                    <a:pt x="5589" y="802"/>
                  </a:lnTo>
                  <a:lnTo>
                    <a:pt x="5589"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8" name="Google Shape;668;p33"/>
            <p:cNvSpPr/>
            <p:nvPr/>
          </p:nvSpPr>
          <p:spPr>
            <a:xfrm>
              <a:off x="2448775" y="1097775"/>
              <a:ext cx="139750" cy="20075"/>
            </a:xfrm>
            <a:custGeom>
              <a:rect b="b" l="l" r="r" t="t"/>
              <a:pathLst>
                <a:path extrusionOk="0" h="803" w="5590">
                  <a:moveTo>
                    <a:pt x="0" y="0"/>
                  </a:moveTo>
                  <a:lnTo>
                    <a:pt x="0" y="802"/>
                  </a:lnTo>
                  <a:lnTo>
                    <a:pt x="5589" y="802"/>
                  </a:lnTo>
                  <a:lnTo>
                    <a:pt x="5589"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9" name="Google Shape;669;p33"/>
            <p:cNvSpPr/>
            <p:nvPr/>
          </p:nvSpPr>
          <p:spPr>
            <a:xfrm>
              <a:off x="2605400" y="1097775"/>
              <a:ext cx="13825" cy="20075"/>
            </a:xfrm>
            <a:custGeom>
              <a:rect b="b" l="l" r="r" t="t"/>
              <a:pathLst>
                <a:path extrusionOk="0" h="803" w="553">
                  <a:moveTo>
                    <a:pt x="1" y="0"/>
                  </a:moveTo>
                  <a:lnTo>
                    <a:pt x="1" y="802"/>
                  </a:lnTo>
                  <a:lnTo>
                    <a:pt x="552" y="802"/>
                  </a:lnTo>
                  <a:lnTo>
                    <a:pt x="552"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0" name="Google Shape;670;p33"/>
            <p:cNvSpPr/>
            <p:nvPr/>
          </p:nvSpPr>
          <p:spPr>
            <a:xfrm>
              <a:off x="1727575" y="1439250"/>
              <a:ext cx="14450" cy="20075"/>
            </a:xfrm>
            <a:custGeom>
              <a:rect b="b" l="l" r="r" t="t"/>
              <a:pathLst>
                <a:path extrusionOk="0" h="803" w="578">
                  <a:moveTo>
                    <a:pt x="1" y="0"/>
                  </a:moveTo>
                  <a:lnTo>
                    <a:pt x="1" y="802"/>
                  </a:lnTo>
                  <a:lnTo>
                    <a:pt x="577" y="802"/>
                  </a:lnTo>
                  <a:lnTo>
                    <a:pt x="577"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1" name="Google Shape;671;p33"/>
            <p:cNvSpPr/>
            <p:nvPr/>
          </p:nvSpPr>
          <p:spPr>
            <a:xfrm>
              <a:off x="1789625" y="849650"/>
              <a:ext cx="766925" cy="766325"/>
            </a:xfrm>
            <a:custGeom>
              <a:rect b="b" l="l" r="r" t="t"/>
              <a:pathLst>
                <a:path extrusionOk="0" h="30653" w="30677">
                  <a:moveTo>
                    <a:pt x="9599" y="7644"/>
                  </a:moveTo>
                  <a:cubicBezTo>
                    <a:pt x="11028" y="7644"/>
                    <a:pt x="12181" y="9399"/>
                    <a:pt x="12181" y="11554"/>
                  </a:cubicBezTo>
                  <a:cubicBezTo>
                    <a:pt x="12181" y="13685"/>
                    <a:pt x="11028" y="15439"/>
                    <a:pt x="9599" y="15439"/>
                  </a:cubicBezTo>
                  <a:cubicBezTo>
                    <a:pt x="8171" y="15439"/>
                    <a:pt x="7018" y="13685"/>
                    <a:pt x="7018" y="11554"/>
                  </a:cubicBezTo>
                  <a:cubicBezTo>
                    <a:pt x="7018" y="9399"/>
                    <a:pt x="8171" y="7644"/>
                    <a:pt x="9599" y="7644"/>
                  </a:cubicBezTo>
                  <a:close/>
                  <a:moveTo>
                    <a:pt x="21103" y="7644"/>
                  </a:moveTo>
                  <a:cubicBezTo>
                    <a:pt x="22506" y="7644"/>
                    <a:pt x="23659" y="9399"/>
                    <a:pt x="23659" y="11554"/>
                  </a:cubicBezTo>
                  <a:cubicBezTo>
                    <a:pt x="23659" y="13685"/>
                    <a:pt x="22506" y="15439"/>
                    <a:pt x="21103" y="15439"/>
                  </a:cubicBezTo>
                  <a:cubicBezTo>
                    <a:pt x="19674" y="15439"/>
                    <a:pt x="18521" y="13685"/>
                    <a:pt x="18521" y="11554"/>
                  </a:cubicBezTo>
                  <a:cubicBezTo>
                    <a:pt x="18521" y="9399"/>
                    <a:pt x="19674" y="7644"/>
                    <a:pt x="21103" y="7644"/>
                  </a:cubicBezTo>
                  <a:close/>
                  <a:moveTo>
                    <a:pt x="15338" y="17845"/>
                  </a:moveTo>
                  <a:cubicBezTo>
                    <a:pt x="18446" y="17845"/>
                    <a:pt x="20978" y="20101"/>
                    <a:pt x="20978" y="22883"/>
                  </a:cubicBezTo>
                  <a:cubicBezTo>
                    <a:pt x="20978" y="25665"/>
                    <a:pt x="18446" y="27920"/>
                    <a:pt x="15338" y="27920"/>
                  </a:cubicBezTo>
                  <a:cubicBezTo>
                    <a:pt x="12256" y="27920"/>
                    <a:pt x="9724" y="25665"/>
                    <a:pt x="9724" y="22883"/>
                  </a:cubicBezTo>
                  <a:cubicBezTo>
                    <a:pt x="9724" y="20101"/>
                    <a:pt x="12256" y="17845"/>
                    <a:pt x="15338" y="17845"/>
                  </a:cubicBezTo>
                  <a:close/>
                  <a:moveTo>
                    <a:pt x="15338" y="0"/>
                  </a:moveTo>
                  <a:cubicBezTo>
                    <a:pt x="6867" y="0"/>
                    <a:pt x="0" y="6867"/>
                    <a:pt x="0" y="15339"/>
                  </a:cubicBezTo>
                  <a:cubicBezTo>
                    <a:pt x="0" y="23785"/>
                    <a:pt x="6867" y="30652"/>
                    <a:pt x="15338" y="30652"/>
                  </a:cubicBezTo>
                  <a:cubicBezTo>
                    <a:pt x="23810" y="30652"/>
                    <a:pt x="30677" y="23785"/>
                    <a:pt x="30677" y="15339"/>
                  </a:cubicBezTo>
                  <a:cubicBezTo>
                    <a:pt x="30677" y="6867"/>
                    <a:pt x="23810" y="0"/>
                    <a:pt x="15338"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672" name="Google Shape;672;p33"/>
          <p:cNvGrpSpPr/>
          <p:nvPr/>
        </p:nvGrpSpPr>
        <p:grpSpPr>
          <a:xfrm>
            <a:off x="7461879" y="3528159"/>
            <a:ext cx="1270932" cy="1057547"/>
            <a:chOff x="1712550" y="3003800"/>
            <a:chExt cx="921700" cy="766950"/>
          </a:xfrm>
        </p:grpSpPr>
        <p:sp>
          <p:nvSpPr>
            <p:cNvPr id="673" name="Google Shape;673;p33"/>
            <p:cNvSpPr/>
            <p:nvPr/>
          </p:nvSpPr>
          <p:spPr>
            <a:xfrm>
              <a:off x="1761425" y="3003800"/>
              <a:ext cx="766950" cy="766950"/>
            </a:xfrm>
            <a:custGeom>
              <a:rect b="b" l="l" r="r" t="t"/>
              <a:pathLst>
                <a:path extrusionOk="0" h="30678" w="30678">
                  <a:moveTo>
                    <a:pt x="11454" y="9674"/>
                  </a:moveTo>
                  <a:cubicBezTo>
                    <a:pt x="12281" y="9674"/>
                    <a:pt x="12983" y="10376"/>
                    <a:pt x="12983" y="11203"/>
                  </a:cubicBezTo>
                  <a:cubicBezTo>
                    <a:pt x="12983" y="12055"/>
                    <a:pt x="12281" y="12757"/>
                    <a:pt x="11454" y="12757"/>
                  </a:cubicBezTo>
                  <a:lnTo>
                    <a:pt x="6842" y="12757"/>
                  </a:lnTo>
                  <a:cubicBezTo>
                    <a:pt x="5990" y="12757"/>
                    <a:pt x="5314" y="12055"/>
                    <a:pt x="5314" y="11203"/>
                  </a:cubicBezTo>
                  <a:cubicBezTo>
                    <a:pt x="5314" y="10376"/>
                    <a:pt x="5990" y="9674"/>
                    <a:pt x="6842" y="9674"/>
                  </a:cubicBezTo>
                  <a:close/>
                  <a:moveTo>
                    <a:pt x="23810" y="9674"/>
                  </a:moveTo>
                  <a:cubicBezTo>
                    <a:pt x="24662" y="9674"/>
                    <a:pt x="25339" y="10376"/>
                    <a:pt x="25339" y="11203"/>
                  </a:cubicBezTo>
                  <a:cubicBezTo>
                    <a:pt x="25339" y="12055"/>
                    <a:pt x="24662" y="12757"/>
                    <a:pt x="23810" y="12757"/>
                  </a:cubicBezTo>
                  <a:lnTo>
                    <a:pt x="19198" y="12757"/>
                  </a:lnTo>
                  <a:cubicBezTo>
                    <a:pt x="18371" y="12757"/>
                    <a:pt x="17669" y="12055"/>
                    <a:pt x="17669" y="11203"/>
                  </a:cubicBezTo>
                  <a:cubicBezTo>
                    <a:pt x="17669" y="10376"/>
                    <a:pt x="18371" y="9674"/>
                    <a:pt x="19198" y="9674"/>
                  </a:cubicBezTo>
                  <a:close/>
                  <a:moveTo>
                    <a:pt x="24587" y="17945"/>
                  </a:moveTo>
                  <a:cubicBezTo>
                    <a:pt x="24587" y="22481"/>
                    <a:pt x="20426" y="26166"/>
                    <a:pt x="15339" y="26166"/>
                  </a:cubicBezTo>
                  <a:cubicBezTo>
                    <a:pt x="10226" y="26166"/>
                    <a:pt x="6065" y="22481"/>
                    <a:pt x="6065" y="17945"/>
                  </a:cubicBezTo>
                  <a:close/>
                  <a:moveTo>
                    <a:pt x="15339" y="0"/>
                  </a:moveTo>
                  <a:cubicBezTo>
                    <a:pt x="6867" y="0"/>
                    <a:pt x="0" y="6867"/>
                    <a:pt x="0" y="15339"/>
                  </a:cubicBezTo>
                  <a:cubicBezTo>
                    <a:pt x="0" y="23810"/>
                    <a:pt x="6867" y="30677"/>
                    <a:pt x="15339" y="30677"/>
                  </a:cubicBezTo>
                  <a:cubicBezTo>
                    <a:pt x="23810" y="30677"/>
                    <a:pt x="30677" y="23810"/>
                    <a:pt x="30677" y="15339"/>
                  </a:cubicBezTo>
                  <a:cubicBezTo>
                    <a:pt x="30677" y="6867"/>
                    <a:pt x="23810" y="0"/>
                    <a:pt x="15339" y="0"/>
                  </a:cubicBezTo>
                  <a:close/>
                </a:path>
              </a:pathLst>
            </a:custGeom>
            <a:solidFill>
              <a:srgbClr val="00CC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4" name="Google Shape;674;p33"/>
            <p:cNvSpPr/>
            <p:nvPr/>
          </p:nvSpPr>
          <p:spPr>
            <a:xfrm>
              <a:off x="1818425" y="3003800"/>
              <a:ext cx="766950" cy="766950"/>
            </a:xfrm>
            <a:custGeom>
              <a:rect b="b" l="l" r="r" t="t"/>
              <a:pathLst>
                <a:path extrusionOk="0" h="30678" w="30678">
                  <a:moveTo>
                    <a:pt x="11455" y="9674"/>
                  </a:moveTo>
                  <a:cubicBezTo>
                    <a:pt x="12307" y="9674"/>
                    <a:pt x="13009" y="10376"/>
                    <a:pt x="13009" y="11203"/>
                  </a:cubicBezTo>
                  <a:cubicBezTo>
                    <a:pt x="13009" y="12055"/>
                    <a:pt x="12307" y="12757"/>
                    <a:pt x="11455" y="12757"/>
                  </a:cubicBezTo>
                  <a:lnTo>
                    <a:pt x="6868" y="12757"/>
                  </a:lnTo>
                  <a:cubicBezTo>
                    <a:pt x="6016" y="12757"/>
                    <a:pt x="5314" y="12055"/>
                    <a:pt x="5314" y="11203"/>
                  </a:cubicBezTo>
                  <a:cubicBezTo>
                    <a:pt x="5314" y="10376"/>
                    <a:pt x="6016" y="9674"/>
                    <a:pt x="6868" y="9674"/>
                  </a:cubicBezTo>
                  <a:close/>
                  <a:moveTo>
                    <a:pt x="23836" y="9674"/>
                  </a:moveTo>
                  <a:cubicBezTo>
                    <a:pt x="24688" y="9674"/>
                    <a:pt x="25364" y="10376"/>
                    <a:pt x="25364" y="11203"/>
                  </a:cubicBezTo>
                  <a:cubicBezTo>
                    <a:pt x="25364" y="12055"/>
                    <a:pt x="24688" y="12757"/>
                    <a:pt x="23836" y="12757"/>
                  </a:cubicBezTo>
                  <a:lnTo>
                    <a:pt x="19224" y="12757"/>
                  </a:lnTo>
                  <a:cubicBezTo>
                    <a:pt x="18397" y="12757"/>
                    <a:pt x="17695" y="12055"/>
                    <a:pt x="17695" y="11203"/>
                  </a:cubicBezTo>
                  <a:cubicBezTo>
                    <a:pt x="17695" y="10376"/>
                    <a:pt x="18397" y="9674"/>
                    <a:pt x="19224" y="9674"/>
                  </a:cubicBezTo>
                  <a:close/>
                  <a:moveTo>
                    <a:pt x="24613" y="17945"/>
                  </a:moveTo>
                  <a:cubicBezTo>
                    <a:pt x="24613" y="22481"/>
                    <a:pt x="20452" y="26166"/>
                    <a:pt x="15339" y="26166"/>
                  </a:cubicBezTo>
                  <a:cubicBezTo>
                    <a:pt x="10227" y="26166"/>
                    <a:pt x="6091" y="22481"/>
                    <a:pt x="6091" y="17945"/>
                  </a:cubicBezTo>
                  <a:close/>
                  <a:moveTo>
                    <a:pt x="15339" y="0"/>
                  </a:moveTo>
                  <a:cubicBezTo>
                    <a:pt x="6868" y="0"/>
                    <a:pt x="1" y="6867"/>
                    <a:pt x="1" y="15339"/>
                  </a:cubicBezTo>
                  <a:cubicBezTo>
                    <a:pt x="1" y="23810"/>
                    <a:pt x="6868" y="30677"/>
                    <a:pt x="15339" y="30677"/>
                  </a:cubicBezTo>
                  <a:cubicBezTo>
                    <a:pt x="23811" y="30677"/>
                    <a:pt x="30678" y="23810"/>
                    <a:pt x="30678" y="15339"/>
                  </a:cubicBezTo>
                  <a:cubicBezTo>
                    <a:pt x="30678" y="6867"/>
                    <a:pt x="23811" y="0"/>
                    <a:pt x="15339" y="0"/>
                  </a:cubicBezTo>
                  <a:close/>
                </a:path>
              </a:pathLst>
            </a:custGeom>
            <a:solidFill>
              <a:srgbClr val="FF308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5" name="Google Shape;675;p33"/>
            <p:cNvSpPr/>
            <p:nvPr/>
          </p:nvSpPr>
          <p:spPr>
            <a:xfrm>
              <a:off x="2427450" y="3161050"/>
              <a:ext cx="149150" cy="20075"/>
            </a:xfrm>
            <a:custGeom>
              <a:rect b="b" l="l" r="r" t="t"/>
              <a:pathLst>
                <a:path extrusionOk="0" h="803" w="5966">
                  <a:moveTo>
                    <a:pt x="1" y="1"/>
                  </a:moveTo>
                  <a:lnTo>
                    <a:pt x="1" y="803"/>
                  </a:lnTo>
                  <a:lnTo>
                    <a:pt x="5966" y="803"/>
                  </a:lnTo>
                  <a:lnTo>
                    <a:pt x="5966" y="1"/>
                  </a:lnTo>
                  <a:close/>
                </a:path>
              </a:pathLst>
            </a:custGeom>
            <a:solidFill>
              <a:srgbClr val="FF308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6" name="Google Shape;676;p33"/>
            <p:cNvSpPr/>
            <p:nvPr/>
          </p:nvSpPr>
          <p:spPr>
            <a:xfrm>
              <a:off x="2484475" y="3413575"/>
              <a:ext cx="149775" cy="20075"/>
            </a:xfrm>
            <a:custGeom>
              <a:rect b="b" l="l" r="r" t="t"/>
              <a:pathLst>
                <a:path extrusionOk="0" h="803" w="5991">
                  <a:moveTo>
                    <a:pt x="1" y="0"/>
                  </a:moveTo>
                  <a:lnTo>
                    <a:pt x="1" y="802"/>
                  </a:lnTo>
                  <a:lnTo>
                    <a:pt x="5991" y="802"/>
                  </a:lnTo>
                  <a:lnTo>
                    <a:pt x="5991" y="0"/>
                  </a:lnTo>
                  <a:close/>
                </a:path>
              </a:pathLst>
            </a:custGeom>
            <a:solidFill>
              <a:srgbClr val="FF308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7" name="Google Shape;677;p33"/>
            <p:cNvSpPr/>
            <p:nvPr/>
          </p:nvSpPr>
          <p:spPr>
            <a:xfrm>
              <a:off x="2344125" y="3665450"/>
              <a:ext cx="149775" cy="20075"/>
            </a:xfrm>
            <a:custGeom>
              <a:rect b="b" l="l" r="r" t="t"/>
              <a:pathLst>
                <a:path extrusionOk="0" h="803" w="5991">
                  <a:moveTo>
                    <a:pt x="1" y="0"/>
                  </a:moveTo>
                  <a:lnTo>
                    <a:pt x="1" y="802"/>
                  </a:lnTo>
                  <a:lnTo>
                    <a:pt x="5991" y="802"/>
                  </a:lnTo>
                  <a:lnTo>
                    <a:pt x="5991" y="0"/>
                  </a:lnTo>
                  <a:close/>
                </a:path>
              </a:pathLst>
            </a:custGeom>
            <a:solidFill>
              <a:srgbClr val="FF308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8" name="Google Shape;678;p33"/>
            <p:cNvSpPr/>
            <p:nvPr/>
          </p:nvSpPr>
          <p:spPr>
            <a:xfrm>
              <a:off x="2518325" y="3665450"/>
              <a:ext cx="18175" cy="20075"/>
            </a:xfrm>
            <a:custGeom>
              <a:rect b="b" l="l" r="r" t="t"/>
              <a:pathLst>
                <a:path extrusionOk="0" h="803" w="727">
                  <a:moveTo>
                    <a:pt x="0" y="0"/>
                  </a:moveTo>
                  <a:lnTo>
                    <a:pt x="0" y="802"/>
                  </a:lnTo>
                  <a:lnTo>
                    <a:pt x="727" y="802"/>
                  </a:lnTo>
                  <a:lnTo>
                    <a:pt x="727" y="0"/>
                  </a:lnTo>
                  <a:close/>
                </a:path>
              </a:pathLst>
            </a:custGeom>
            <a:solidFill>
              <a:srgbClr val="FF308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9" name="Google Shape;679;p33"/>
            <p:cNvSpPr/>
            <p:nvPr/>
          </p:nvSpPr>
          <p:spPr>
            <a:xfrm>
              <a:off x="2460050" y="3346525"/>
              <a:ext cx="149150" cy="20075"/>
            </a:xfrm>
            <a:custGeom>
              <a:rect b="b" l="l" r="r" t="t"/>
              <a:pathLst>
                <a:path extrusionOk="0" h="803" w="5966">
                  <a:moveTo>
                    <a:pt x="0" y="1"/>
                  </a:moveTo>
                  <a:lnTo>
                    <a:pt x="0" y="803"/>
                  </a:lnTo>
                  <a:lnTo>
                    <a:pt x="5965" y="803"/>
                  </a:lnTo>
                  <a:lnTo>
                    <a:pt x="5965" y="1"/>
                  </a:lnTo>
                  <a:close/>
                </a:path>
              </a:pathLst>
            </a:custGeom>
            <a:solidFill>
              <a:srgbClr val="FF308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0" name="Google Shape;680;p33"/>
            <p:cNvSpPr/>
            <p:nvPr/>
          </p:nvSpPr>
          <p:spPr>
            <a:xfrm>
              <a:off x="1731350" y="3458675"/>
              <a:ext cx="149150" cy="19450"/>
            </a:xfrm>
            <a:custGeom>
              <a:rect b="b" l="l" r="r" t="t"/>
              <a:pathLst>
                <a:path extrusionOk="0" h="778" w="5966">
                  <a:moveTo>
                    <a:pt x="0" y="1"/>
                  </a:moveTo>
                  <a:lnTo>
                    <a:pt x="0" y="778"/>
                  </a:lnTo>
                  <a:lnTo>
                    <a:pt x="5965" y="778"/>
                  </a:lnTo>
                  <a:lnTo>
                    <a:pt x="5965" y="1"/>
                  </a:lnTo>
                  <a:close/>
                </a:path>
              </a:pathLst>
            </a:custGeom>
            <a:solidFill>
              <a:srgbClr val="00CC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1" name="Google Shape;681;p33"/>
            <p:cNvSpPr/>
            <p:nvPr/>
          </p:nvSpPr>
          <p:spPr>
            <a:xfrm>
              <a:off x="1824075" y="3644150"/>
              <a:ext cx="149150" cy="20075"/>
            </a:xfrm>
            <a:custGeom>
              <a:rect b="b" l="l" r="r" t="t"/>
              <a:pathLst>
                <a:path extrusionOk="0" h="803" w="5966">
                  <a:moveTo>
                    <a:pt x="0" y="0"/>
                  </a:moveTo>
                  <a:lnTo>
                    <a:pt x="0" y="802"/>
                  </a:lnTo>
                  <a:lnTo>
                    <a:pt x="5965" y="802"/>
                  </a:lnTo>
                  <a:lnTo>
                    <a:pt x="5965" y="0"/>
                  </a:lnTo>
                  <a:close/>
                </a:path>
              </a:pathLst>
            </a:custGeom>
            <a:solidFill>
              <a:srgbClr val="00CC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2" name="Google Shape;682;p33"/>
            <p:cNvSpPr/>
            <p:nvPr/>
          </p:nvSpPr>
          <p:spPr>
            <a:xfrm>
              <a:off x="1755150" y="3555800"/>
              <a:ext cx="149150" cy="20075"/>
            </a:xfrm>
            <a:custGeom>
              <a:rect b="b" l="l" r="r" t="t"/>
              <a:pathLst>
                <a:path extrusionOk="0" h="803" w="5966">
                  <a:moveTo>
                    <a:pt x="1" y="0"/>
                  </a:moveTo>
                  <a:lnTo>
                    <a:pt x="1" y="802"/>
                  </a:lnTo>
                  <a:lnTo>
                    <a:pt x="5966" y="802"/>
                  </a:lnTo>
                  <a:lnTo>
                    <a:pt x="5966" y="0"/>
                  </a:lnTo>
                  <a:close/>
                </a:path>
              </a:pathLst>
            </a:custGeom>
            <a:solidFill>
              <a:srgbClr val="00CC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3" name="Google Shape;683;p33"/>
            <p:cNvSpPr/>
            <p:nvPr/>
          </p:nvSpPr>
          <p:spPr>
            <a:xfrm>
              <a:off x="1749525" y="3177350"/>
              <a:ext cx="149125" cy="20075"/>
            </a:xfrm>
            <a:custGeom>
              <a:rect b="b" l="l" r="r" t="t"/>
              <a:pathLst>
                <a:path extrusionOk="0" h="803" w="5965">
                  <a:moveTo>
                    <a:pt x="0" y="1"/>
                  </a:moveTo>
                  <a:lnTo>
                    <a:pt x="0" y="803"/>
                  </a:lnTo>
                  <a:lnTo>
                    <a:pt x="5965" y="803"/>
                  </a:lnTo>
                  <a:lnTo>
                    <a:pt x="5965" y="1"/>
                  </a:lnTo>
                  <a:close/>
                </a:path>
              </a:pathLst>
            </a:custGeom>
            <a:solidFill>
              <a:srgbClr val="00CC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4" name="Google Shape;684;p33"/>
            <p:cNvSpPr/>
            <p:nvPr/>
          </p:nvSpPr>
          <p:spPr>
            <a:xfrm>
              <a:off x="1845375" y="3089625"/>
              <a:ext cx="190500" cy="19450"/>
            </a:xfrm>
            <a:custGeom>
              <a:rect b="b" l="l" r="r" t="t"/>
              <a:pathLst>
                <a:path extrusionOk="0" h="778" w="7620">
                  <a:moveTo>
                    <a:pt x="1" y="1"/>
                  </a:moveTo>
                  <a:lnTo>
                    <a:pt x="1" y="778"/>
                  </a:lnTo>
                  <a:lnTo>
                    <a:pt x="7620" y="778"/>
                  </a:lnTo>
                  <a:lnTo>
                    <a:pt x="7620" y="1"/>
                  </a:lnTo>
                  <a:close/>
                </a:path>
              </a:pathLst>
            </a:custGeom>
            <a:solidFill>
              <a:srgbClr val="00CC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5" name="Google Shape;685;p33"/>
            <p:cNvSpPr/>
            <p:nvPr/>
          </p:nvSpPr>
          <p:spPr>
            <a:xfrm>
              <a:off x="1758275" y="3238750"/>
              <a:ext cx="149150" cy="20075"/>
            </a:xfrm>
            <a:custGeom>
              <a:rect b="b" l="l" r="r" t="t"/>
              <a:pathLst>
                <a:path extrusionOk="0" h="803" w="5966">
                  <a:moveTo>
                    <a:pt x="1" y="1"/>
                  </a:moveTo>
                  <a:lnTo>
                    <a:pt x="1" y="803"/>
                  </a:lnTo>
                  <a:lnTo>
                    <a:pt x="5966" y="803"/>
                  </a:lnTo>
                  <a:lnTo>
                    <a:pt x="5966" y="1"/>
                  </a:lnTo>
                  <a:close/>
                </a:path>
              </a:pathLst>
            </a:custGeom>
            <a:solidFill>
              <a:srgbClr val="00CC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6" name="Google Shape;686;p33"/>
            <p:cNvSpPr/>
            <p:nvPr/>
          </p:nvSpPr>
          <p:spPr>
            <a:xfrm>
              <a:off x="2391750" y="3105300"/>
              <a:ext cx="112800" cy="20075"/>
            </a:xfrm>
            <a:custGeom>
              <a:rect b="b" l="l" r="r" t="t"/>
              <a:pathLst>
                <a:path extrusionOk="0" h="803" w="4512">
                  <a:moveTo>
                    <a:pt x="0" y="0"/>
                  </a:moveTo>
                  <a:lnTo>
                    <a:pt x="0" y="802"/>
                  </a:lnTo>
                  <a:lnTo>
                    <a:pt x="4512" y="802"/>
                  </a:lnTo>
                  <a:lnTo>
                    <a:pt x="4512"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7" name="Google Shape;687;p33"/>
            <p:cNvSpPr/>
            <p:nvPr/>
          </p:nvSpPr>
          <p:spPr>
            <a:xfrm>
              <a:off x="2473825" y="3488125"/>
              <a:ext cx="112800" cy="19450"/>
            </a:xfrm>
            <a:custGeom>
              <a:rect b="b" l="l" r="r" t="t"/>
              <a:pathLst>
                <a:path extrusionOk="0" h="778" w="4512">
                  <a:moveTo>
                    <a:pt x="1" y="1"/>
                  </a:moveTo>
                  <a:lnTo>
                    <a:pt x="1" y="778"/>
                  </a:lnTo>
                  <a:lnTo>
                    <a:pt x="4512" y="778"/>
                  </a:lnTo>
                  <a:lnTo>
                    <a:pt x="4512"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8" name="Google Shape;688;p33"/>
            <p:cNvSpPr/>
            <p:nvPr/>
          </p:nvSpPr>
          <p:spPr>
            <a:xfrm>
              <a:off x="1712550" y="3413575"/>
              <a:ext cx="160425" cy="20075"/>
            </a:xfrm>
            <a:custGeom>
              <a:rect b="b" l="l" r="r" t="t"/>
              <a:pathLst>
                <a:path extrusionOk="0" h="803" w="6417">
                  <a:moveTo>
                    <a:pt x="0" y="0"/>
                  </a:moveTo>
                  <a:lnTo>
                    <a:pt x="0" y="802"/>
                  </a:lnTo>
                  <a:lnTo>
                    <a:pt x="6416" y="802"/>
                  </a:lnTo>
                  <a:lnTo>
                    <a:pt x="6416"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9" name="Google Shape;689;p33"/>
            <p:cNvSpPr/>
            <p:nvPr/>
          </p:nvSpPr>
          <p:spPr>
            <a:xfrm>
              <a:off x="1797125" y="3132875"/>
              <a:ext cx="112825" cy="20075"/>
            </a:xfrm>
            <a:custGeom>
              <a:rect b="b" l="l" r="r" t="t"/>
              <a:pathLst>
                <a:path extrusionOk="0" h="803" w="4513">
                  <a:moveTo>
                    <a:pt x="1" y="0"/>
                  </a:moveTo>
                  <a:lnTo>
                    <a:pt x="1" y="802"/>
                  </a:lnTo>
                  <a:lnTo>
                    <a:pt x="4512" y="802"/>
                  </a:lnTo>
                  <a:lnTo>
                    <a:pt x="4512"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0" name="Google Shape;690;p33"/>
            <p:cNvSpPr/>
            <p:nvPr/>
          </p:nvSpPr>
          <p:spPr>
            <a:xfrm>
              <a:off x="1753900" y="3594025"/>
              <a:ext cx="128475" cy="20075"/>
            </a:xfrm>
            <a:custGeom>
              <a:rect b="b" l="l" r="r" t="t"/>
              <a:pathLst>
                <a:path extrusionOk="0" h="803" w="5139">
                  <a:moveTo>
                    <a:pt x="0" y="0"/>
                  </a:moveTo>
                  <a:lnTo>
                    <a:pt x="0" y="802"/>
                  </a:lnTo>
                  <a:lnTo>
                    <a:pt x="5138" y="802"/>
                  </a:lnTo>
                  <a:lnTo>
                    <a:pt x="5138"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1" name="Google Shape;691;p33"/>
            <p:cNvSpPr/>
            <p:nvPr/>
          </p:nvSpPr>
          <p:spPr>
            <a:xfrm>
              <a:off x="1736975" y="3330850"/>
              <a:ext cx="127850" cy="20075"/>
            </a:xfrm>
            <a:custGeom>
              <a:rect b="b" l="l" r="r" t="t"/>
              <a:pathLst>
                <a:path extrusionOk="0" h="803" w="5114">
                  <a:moveTo>
                    <a:pt x="1" y="1"/>
                  </a:moveTo>
                  <a:lnTo>
                    <a:pt x="1" y="803"/>
                  </a:lnTo>
                  <a:lnTo>
                    <a:pt x="5114" y="803"/>
                  </a:lnTo>
                  <a:lnTo>
                    <a:pt x="5114"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2" name="Google Shape;692;p33"/>
            <p:cNvSpPr/>
            <p:nvPr/>
          </p:nvSpPr>
          <p:spPr>
            <a:xfrm>
              <a:off x="2439375" y="3573975"/>
              <a:ext cx="139750" cy="20075"/>
            </a:xfrm>
            <a:custGeom>
              <a:rect b="b" l="l" r="r" t="t"/>
              <a:pathLst>
                <a:path extrusionOk="0" h="803" w="5590">
                  <a:moveTo>
                    <a:pt x="0" y="0"/>
                  </a:moveTo>
                  <a:lnTo>
                    <a:pt x="0" y="802"/>
                  </a:lnTo>
                  <a:lnTo>
                    <a:pt x="5589" y="802"/>
                  </a:lnTo>
                  <a:lnTo>
                    <a:pt x="5589"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3" name="Google Shape;693;p33"/>
            <p:cNvSpPr/>
            <p:nvPr/>
          </p:nvSpPr>
          <p:spPr>
            <a:xfrm>
              <a:off x="2492000" y="3303300"/>
              <a:ext cx="139750" cy="20075"/>
            </a:xfrm>
            <a:custGeom>
              <a:rect b="b" l="l" r="r" t="t"/>
              <a:pathLst>
                <a:path extrusionOk="0" h="803" w="5590">
                  <a:moveTo>
                    <a:pt x="0" y="0"/>
                  </a:moveTo>
                  <a:lnTo>
                    <a:pt x="0" y="802"/>
                  </a:lnTo>
                  <a:lnTo>
                    <a:pt x="5589" y="802"/>
                  </a:lnTo>
                  <a:lnTo>
                    <a:pt x="5589"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4" name="Google Shape;694;p33"/>
            <p:cNvSpPr/>
            <p:nvPr/>
          </p:nvSpPr>
          <p:spPr>
            <a:xfrm>
              <a:off x="2448775" y="3252550"/>
              <a:ext cx="139750" cy="19450"/>
            </a:xfrm>
            <a:custGeom>
              <a:rect b="b" l="l" r="r" t="t"/>
              <a:pathLst>
                <a:path extrusionOk="0" h="778" w="5590">
                  <a:moveTo>
                    <a:pt x="0" y="0"/>
                  </a:moveTo>
                  <a:lnTo>
                    <a:pt x="0" y="777"/>
                  </a:lnTo>
                  <a:lnTo>
                    <a:pt x="5589" y="777"/>
                  </a:lnTo>
                  <a:lnTo>
                    <a:pt x="5589"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5" name="Google Shape;695;p33"/>
            <p:cNvSpPr/>
            <p:nvPr/>
          </p:nvSpPr>
          <p:spPr>
            <a:xfrm>
              <a:off x="1789625" y="3003800"/>
              <a:ext cx="766925" cy="766950"/>
            </a:xfrm>
            <a:custGeom>
              <a:rect b="b" l="l" r="r" t="t"/>
              <a:pathLst>
                <a:path extrusionOk="0" h="30678" w="30677">
                  <a:moveTo>
                    <a:pt x="11479" y="9674"/>
                  </a:moveTo>
                  <a:cubicBezTo>
                    <a:pt x="12306" y="9674"/>
                    <a:pt x="13008" y="10376"/>
                    <a:pt x="13008" y="11203"/>
                  </a:cubicBezTo>
                  <a:cubicBezTo>
                    <a:pt x="13008" y="12055"/>
                    <a:pt x="12306" y="12757"/>
                    <a:pt x="11479" y="12757"/>
                  </a:cubicBezTo>
                  <a:lnTo>
                    <a:pt x="6867" y="12757"/>
                  </a:lnTo>
                  <a:cubicBezTo>
                    <a:pt x="6015" y="12757"/>
                    <a:pt x="5338" y="12055"/>
                    <a:pt x="5338" y="11203"/>
                  </a:cubicBezTo>
                  <a:cubicBezTo>
                    <a:pt x="5338" y="10376"/>
                    <a:pt x="6015" y="9674"/>
                    <a:pt x="6867" y="9674"/>
                  </a:cubicBezTo>
                  <a:close/>
                  <a:moveTo>
                    <a:pt x="23835" y="9674"/>
                  </a:moveTo>
                  <a:cubicBezTo>
                    <a:pt x="24687" y="9674"/>
                    <a:pt x="25364" y="10376"/>
                    <a:pt x="25364" y="11203"/>
                  </a:cubicBezTo>
                  <a:cubicBezTo>
                    <a:pt x="25364" y="12055"/>
                    <a:pt x="24687" y="12757"/>
                    <a:pt x="23835" y="12757"/>
                  </a:cubicBezTo>
                  <a:lnTo>
                    <a:pt x="19223" y="12757"/>
                  </a:lnTo>
                  <a:cubicBezTo>
                    <a:pt x="18396" y="12757"/>
                    <a:pt x="17694" y="12055"/>
                    <a:pt x="17694" y="11203"/>
                  </a:cubicBezTo>
                  <a:cubicBezTo>
                    <a:pt x="17694" y="10376"/>
                    <a:pt x="18396" y="9674"/>
                    <a:pt x="19223" y="9674"/>
                  </a:cubicBezTo>
                  <a:close/>
                  <a:moveTo>
                    <a:pt x="24612" y="17945"/>
                  </a:moveTo>
                  <a:cubicBezTo>
                    <a:pt x="24612" y="22481"/>
                    <a:pt x="20451" y="26166"/>
                    <a:pt x="15338" y="26166"/>
                  </a:cubicBezTo>
                  <a:cubicBezTo>
                    <a:pt x="10251" y="26166"/>
                    <a:pt x="6090" y="22481"/>
                    <a:pt x="6090" y="17945"/>
                  </a:cubicBezTo>
                  <a:close/>
                  <a:moveTo>
                    <a:pt x="15338" y="0"/>
                  </a:moveTo>
                  <a:cubicBezTo>
                    <a:pt x="6867" y="0"/>
                    <a:pt x="0" y="6867"/>
                    <a:pt x="0" y="15339"/>
                  </a:cubicBezTo>
                  <a:cubicBezTo>
                    <a:pt x="0" y="23810"/>
                    <a:pt x="6867" y="30677"/>
                    <a:pt x="15338" y="30677"/>
                  </a:cubicBezTo>
                  <a:cubicBezTo>
                    <a:pt x="23810" y="30677"/>
                    <a:pt x="30677" y="23810"/>
                    <a:pt x="30677" y="15339"/>
                  </a:cubicBezTo>
                  <a:cubicBezTo>
                    <a:pt x="30677" y="6867"/>
                    <a:pt x="23810" y="0"/>
                    <a:pt x="15338"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696" name="Google Shape;696;p33"/>
          <p:cNvGrpSpPr/>
          <p:nvPr/>
        </p:nvGrpSpPr>
        <p:grpSpPr>
          <a:xfrm>
            <a:off x="7461871" y="2042981"/>
            <a:ext cx="1270932" cy="1057547"/>
            <a:chOff x="1712550" y="1926725"/>
            <a:chExt cx="921700" cy="766950"/>
          </a:xfrm>
        </p:grpSpPr>
        <p:sp>
          <p:nvSpPr>
            <p:cNvPr id="697" name="Google Shape;697;p33"/>
            <p:cNvSpPr/>
            <p:nvPr/>
          </p:nvSpPr>
          <p:spPr>
            <a:xfrm>
              <a:off x="1761425" y="1926725"/>
              <a:ext cx="766950" cy="766950"/>
            </a:xfrm>
            <a:custGeom>
              <a:rect b="b" l="l" r="r" t="t"/>
              <a:pathLst>
                <a:path extrusionOk="0" h="30678" w="30678">
                  <a:moveTo>
                    <a:pt x="11730" y="9374"/>
                  </a:moveTo>
                  <a:cubicBezTo>
                    <a:pt x="12256" y="9374"/>
                    <a:pt x="12682" y="9800"/>
                    <a:pt x="12682" y="10326"/>
                  </a:cubicBezTo>
                  <a:cubicBezTo>
                    <a:pt x="12682" y="12281"/>
                    <a:pt x="11103" y="13885"/>
                    <a:pt x="9123" y="13885"/>
                  </a:cubicBezTo>
                  <a:cubicBezTo>
                    <a:pt x="7168" y="13885"/>
                    <a:pt x="5564" y="12281"/>
                    <a:pt x="5564" y="10326"/>
                  </a:cubicBezTo>
                  <a:cubicBezTo>
                    <a:pt x="5564" y="9800"/>
                    <a:pt x="5990" y="9374"/>
                    <a:pt x="6517" y="9374"/>
                  </a:cubicBezTo>
                  <a:cubicBezTo>
                    <a:pt x="7043" y="9374"/>
                    <a:pt x="7469" y="9800"/>
                    <a:pt x="7469" y="10326"/>
                  </a:cubicBezTo>
                  <a:cubicBezTo>
                    <a:pt x="7469" y="11228"/>
                    <a:pt x="8221" y="11980"/>
                    <a:pt x="9123" y="11980"/>
                  </a:cubicBezTo>
                  <a:cubicBezTo>
                    <a:pt x="10050" y="11980"/>
                    <a:pt x="10777" y="11228"/>
                    <a:pt x="10777" y="10326"/>
                  </a:cubicBezTo>
                  <a:cubicBezTo>
                    <a:pt x="10777" y="9800"/>
                    <a:pt x="11203" y="9374"/>
                    <a:pt x="11730" y="9374"/>
                  </a:cubicBezTo>
                  <a:close/>
                  <a:moveTo>
                    <a:pt x="24136" y="9374"/>
                  </a:moveTo>
                  <a:cubicBezTo>
                    <a:pt x="24662" y="9374"/>
                    <a:pt x="25088" y="9800"/>
                    <a:pt x="25088" y="10326"/>
                  </a:cubicBezTo>
                  <a:cubicBezTo>
                    <a:pt x="25088" y="12281"/>
                    <a:pt x="23484" y="13885"/>
                    <a:pt x="21529" y="13885"/>
                  </a:cubicBezTo>
                  <a:cubicBezTo>
                    <a:pt x="19549" y="13885"/>
                    <a:pt x="17970" y="12281"/>
                    <a:pt x="17970" y="10326"/>
                  </a:cubicBezTo>
                  <a:cubicBezTo>
                    <a:pt x="17970" y="9800"/>
                    <a:pt x="18396" y="9374"/>
                    <a:pt x="18923" y="9374"/>
                  </a:cubicBezTo>
                  <a:cubicBezTo>
                    <a:pt x="19449" y="9374"/>
                    <a:pt x="19875" y="9800"/>
                    <a:pt x="19875" y="10326"/>
                  </a:cubicBezTo>
                  <a:cubicBezTo>
                    <a:pt x="19875" y="11228"/>
                    <a:pt x="20602" y="11980"/>
                    <a:pt x="21529" y="11980"/>
                  </a:cubicBezTo>
                  <a:cubicBezTo>
                    <a:pt x="22431" y="11980"/>
                    <a:pt x="23183" y="11228"/>
                    <a:pt x="23183" y="10326"/>
                  </a:cubicBezTo>
                  <a:cubicBezTo>
                    <a:pt x="23183" y="9800"/>
                    <a:pt x="23609" y="9374"/>
                    <a:pt x="24136" y="9374"/>
                  </a:cubicBezTo>
                  <a:close/>
                  <a:moveTo>
                    <a:pt x="21780" y="17243"/>
                  </a:moveTo>
                  <a:cubicBezTo>
                    <a:pt x="22632" y="17243"/>
                    <a:pt x="23309" y="17920"/>
                    <a:pt x="23309" y="18772"/>
                  </a:cubicBezTo>
                  <a:cubicBezTo>
                    <a:pt x="23309" y="22131"/>
                    <a:pt x="19800" y="24762"/>
                    <a:pt x="15339" y="24762"/>
                  </a:cubicBezTo>
                  <a:cubicBezTo>
                    <a:pt x="10852" y="24762"/>
                    <a:pt x="7344" y="22131"/>
                    <a:pt x="7344" y="18772"/>
                  </a:cubicBezTo>
                  <a:cubicBezTo>
                    <a:pt x="7344" y="17920"/>
                    <a:pt x="8020" y="17243"/>
                    <a:pt x="8872" y="17243"/>
                  </a:cubicBezTo>
                  <a:cubicBezTo>
                    <a:pt x="9725" y="17243"/>
                    <a:pt x="10401" y="17920"/>
                    <a:pt x="10401" y="18772"/>
                  </a:cubicBezTo>
                  <a:cubicBezTo>
                    <a:pt x="10401" y="20151"/>
                    <a:pt x="12431" y="21680"/>
                    <a:pt x="15339" y="21680"/>
                  </a:cubicBezTo>
                  <a:cubicBezTo>
                    <a:pt x="18221" y="21680"/>
                    <a:pt x="20251" y="20151"/>
                    <a:pt x="20251" y="18772"/>
                  </a:cubicBezTo>
                  <a:cubicBezTo>
                    <a:pt x="20251" y="17920"/>
                    <a:pt x="20928" y="17243"/>
                    <a:pt x="21780" y="17243"/>
                  </a:cubicBezTo>
                  <a:close/>
                  <a:moveTo>
                    <a:pt x="15339" y="0"/>
                  </a:moveTo>
                  <a:cubicBezTo>
                    <a:pt x="6867" y="0"/>
                    <a:pt x="0" y="6867"/>
                    <a:pt x="0" y="15339"/>
                  </a:cubicBezTo>
                  <a:cubicBezTo>
                    <a:pt x="0" y="23810"/>
                    <a:pt x="6867" y="30677"/>
                    <a:pt x="15339" y="30677"/>
                  </a:cubicBezTo>
                  <a:cubicBezTo>
                    <a:pt x="23810" y="30677"/>
                    <a:pt x="30677" y="23810"/>
                    <a:pt x="30677" y="15339"/>
                  </a:cubicBezTo>
                  <a:cubicBezTo>
                    <a:pt x="30677" y="6867"/>
                    <a:pt x="23810" y="0"/>
                    <a:pt x="15339" y="0"/>
                  </a:cubicBezTo>
                  <a:close/>
                </a:path>
              </a:pathLst>
            </a:custGeom>
            <a:solidFill>
              <a:srgbClr val="00CC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8" name="Google Shape;698;p33"/>
            <p:cNvSpPr/>
            <p:nvPr/>
          </p:nvSpPr>
          <p:spPr>
            <a:xfrm>
              <a:off x="1818425" y="1926725"/>
              <a:ext cx="766950" cy="766950"/>
            </a:xfrm>
            <a:custGeom>
              <a:rect b="b" l="l" r="r" t="t"/>
              <a:pathLst>
                <a:path extrusionOk="0" h="30678" w="30678">
                  <a:moveTo>
                    <a:pt x="11755" y="9374"/>
                  </a:moveTo>
                  <a:cubicBezTo>
                    <a:pt x="12282" y="9374"/>
                    <a:pt x="12708" y="9800"/>
                    <a:pt x="12708" y="10326"/>
                  </a:cubicBezTo>
                  <a:cubicBezTo>
                    <a:pt x="12708" y="12281"/>
                    <a:pt x="11104" y="13885"/>
                    <a:pt x="9149" y="13885"/>
                  </a:cubicBezTo>
                  <a:cubicBezTo>
                    <a:pt x="7169" y="13885"/>
                    <a:pt x="5590" y="12281"/>
                    <a:pt x="5590" y="10326"/>
                  </a:cubicBezTo>
                  <a:cubicBezTo>
                    <a:pt x="5590" y="9800"/>
                    <a:pt x="6016" y="9374"/>
                    <a:pt x="6542" y="9374"/>
                  </a:cubicBezTo>
                  <a:cubicBezTo>
                    <a:pt x="7069" y="9374"/>
                    <a:pt x="7495" y="9800"/>
                    <a:pt x="7495" y="10326"/>
                  </a:cubicBezTo>
                  <a:cubicBezTo>
                    <a:pt x="7495" y="11228"/>
                    <a:pt x="8222" y="11980"/>
                    <a:pt x="9149" y="11980"/>
                  </a:cubicBezTo>
                  <a:cubicBezTo>
                    <a:pt x="10076" y="11980"/>
                    <a:pt x="10803" y="11228"/>
                    <a:pt x="10803" y="10326"/>
                  </a:cubicBezTo>
                  <a:cubicBezTo>
                    <a:pt x="10803" y="9800"/>
                    <a:pt x="11229" y="9374"/>
                    <a:pt x="11755" y="9374"/>
                  </a:cubicBezTo>
                  <a:close/>
                  <a:moveTo>
                    <a:pt x="24161" y="9374"/>
                  </a:moveTo>
                  <a:cubicBezTo>
                    <a:pt x="24688" y="9374"/>
                    <a:pt x="25114" y="9800"/>
                    <a:pt x="25114" y="10326"/>
                  </a:cubicBezTo>
                  <a:cubicBezTo>
                    <a:pt x="25114" y="12281"/>
                    <a:pt x="23510" y="13885"/>
                    <a:pt x="21555" y="13885"/>
                  </a:cubicBezTo>
                  <a:cubicBezTo>
                    <a:pt x="19575" y="13885"/>
                    <a:pt x="17971" y="12281"/>
                    <a:pt x="17971" y="10326"/>
                  </a:cubicBezTo>
                  <a:cubicBezTo>
                    <a:pt x="17971" y="9800"/>
                    <a:pt x="18397" y="9374"/>
                    <a:pt x="18923" y="9374"/>
                  </a:cubicBezTo>
                  <a:cubicBezTo>
                    <a:pt x="19450" y="9374"/>
                    <a:pt x="19876" y="9800"/>
                    <a:pt x="19876" y="10326"/>
                  </a:cubicBezTo>
                  <a:cubicBezTo>
                    <a:pt x="19876" y="11228"/>
                    <a:pt x="20628" y="11980"/>
                    <a:pt x="21555" y="11980"/>
                  </a:cubicBezTo>
                  <a:cubicBezTo>
                    <a:pt x="22457" y="11980"/>
                    <a:pt x="23209" y="11228"/>
                    <a:pt x="23209" y="10326"/>
                  </a:cubicBezTo>
                  <a:cubicBezTo>
                    <a:pt x="23209" y="9800"/>
                    <a:pt x="23635" y="9374"/>
                    <a:pt x="24161" y="9374"/>
                  </a:cubicBezTo>
                  <a:close/>
                  <a:moveTo>
                    <a:pt x="21806" y="17243"/>
                  </a:moveTo>
                  <a:cubicBezTo>
                    <a:pt x="22658" y="17243"/>
                    <a:pt x="23334" y="17920"/>
                    <a:pt x="23334" y="18772"/>
                  </a:cubicBezTo>
                  <a:cubicBezTo>
                    <a:pt x="23334" y="22131"/>
                    <a:pt x="19826" y="24762"/>
                    <a:pt x="15339" y="24762"/>
                  </a:cubicBezTo>
                  <a:cubicBezTo>
                    <a:pt x="10878" y="24762"/>
                    <a:pt x="7369" y="22131"/>
                    <a:pt x="7369" y="18772"/>
                  </a:cubicBezTo>
                  <a:cubicBezTo>
                    <a:pt x="7369" y="17920"/>
                    <a:pt x="8046" y="17243"/>
                    <a:pt x="8898" y="17243"/>
                  </a:cubicBezTo>
                  <a:cubicBezTo>
                    <a:pt x="9750" y="17243"/>
                    <a:pt x="10427" y="17920"/>
                    <a:pt x="10427" y="18772"/>
                  </a:cubicBezTo>
                  <a:cubicBezTo>
                    <a:pt x="10427" y="20151"/>
                    <a:pt x="12457" y="21680"/>
                    <a:pt x="15339" y="21680"/>
                  </a:cubicBezTo>
                  <a:cubicBezTo>
                    <a:pt x="18247" y="21680"/>
                    <a:pt x="20277" y="20151"/>
                    <a:pt x="20277" y="18772"/>
                  </a:cubicBezTo>
                  <a:cubicBezTo>
                    <a:pt x="20277" y="17920"/>
                    <a:pt x="20953" y="17243"/>
                    <a:pt x="21806" y="17243"/>
                  </a:cubicBezTo>
                  <a:close/>
                  <a:moveTo>
                    <a:pt x="15339" y="0"/>
                  </a:moveTo>
                  <a:cubicBezTo>
                    <a:pt x="6868" y="0"/>
                    <a:pt x="1" y="6867"/>
                    <a:pt x="1" y="15339"/>
                  </a:cubicBezTo>
                  <a:cubicBezTo>
                    <a:pt x="1" y="23810"/>
                    <a:pt x="6868" y="30677"/>
                    <a:pt x="15339" y="30677"/>
                  </a:cubicBezTo>
                  <a:cubicBezTo>
                    <a:pt x="23811" y="30677"/>
                    <a:pt x="30678" y="23810"/>
                    <a:pt x="30678" y="15339"/>
                  </a:cubicBezTo>
                  <a:cubicBezTo>
                    <a:pt x="30678" y="6867"/>
                    <a:pt x="23811" y="0"/>
                    <a:pt x="15339" y="0"/>
                  </a:cubicBezTo>
                  <a:close/>
                </a:path>
              </a:pathLst>
            </a:custGeom>
            <a:solidFill>
              <a:srgbClr val="FF308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9" name="Google Shape;699;p33"/>
            <p:cNvSpPr/>
            <p:nvPr/>
          </p:nvSpPr>
          <p:spPr>
            <a:xfrm>
              <a:off x="2427450" y="2083975"/>
              <a:ext cx="149150" cy="19450"/>
            </a:xfrm>
            <a:custGeom>
              <a:rect b="b" l="l" r="r" t="t"/>
              <a:pathLst>
                <a:path extrusionOk="0" h="778" w="5966">
                  <a:moveTo>
                    <a:pt x="1" y="1"/>
                  </a:moveTo>
                  <a:lnTo>
                    <a:pt x="1" y="778"/>
                  </a:lnTo>
                  <a:lnTo>
                    <a:pt x="5966" y="778"/>
                  </a:lnTo>
                  <a:lnTo>
                    <a:pt x="5966" y="1"/>
                  </a:lnTo>
                  <a:close/>
                </a:path>
              </a:pathLst>
            </a:custGeom>
            <a:solidFill>
              <a:srgbClr val="FF308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0" name="Google Shape;700;p33"/>
            <p:cNvSpPr/>
            <p:nvPr/>
          </p:nvSpPr>
          <p:spPr>
            <a:xfrm>
              <a:off x="2484475" y="2335875"/>
              <a:ext cx="149775" cy="20075"/>
            </a:xfrm>
            <a:custGeom>
              <a:rect b="b" l="l" r="r" t="t"/>
              <a:pathLst>
                <a:path extrusionOk="0" h="803" w="5991">
                  <a:moveTo>
                    <a:pt x="1" y="0"/>
                  </a:moveTo>
                  <a:lnTo>
                    <a:pt x="1" y="802"/>
                  </a:lnTo>
                  <a:lnTo>
                    <a:pt x="5991" y="802"/>
                  </a:lnTo>
                  <a:lnTo>
                    <a:pt x="5991" y="0"/>
                  </a:lnTo>
                  <a:close/>
                </a:path>
              </a:pathLst>
            </a:custGeom>
            <a:solidFill>
              <a:srgbClr val="FF308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1" name="Google Shape;701;p33"/>
            <p:cNvSpPr/>
            <p:nvPr/>
          </p:nvSpPr>
          <p:spPr>
            <a:xfrm>
              <a:off x="2344125" y="2588375"/>
              <a:ext cx="149775" cy="20075"/>
            </a:xfrm>
            <a:custGeom>
              <a:rect b="b" l="l" r="r" t="t"/>
              <a:pathLst>
                <a:path extrusionOk="0" h="803" w="5991">
                  <a:moveTo>
                    <a:pt x="1" y="1"/>
                  </a:moveTo>
                  <a:lnTo>
                    <a:pt x="1" y="803"/>
                  </a:lnTo>
                  <a:lnTo>
                    <a:pt x="5991" y="803"/>
                  </a:lnTo>
                  <a:lnTo>
                    <a:pt x="5991" y="1"/>
                  </a:lnTo>
                  <a:close/>
                </a:path>
              </a:pathLst>
            </a:custGeom>
            <a:solidFill>
              <a:srgbClr val="FF308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2" name="Google Shape;702;p33"/>
            <p:cNvSpPr/>
            <p:nvPr/>
          </p:nvSpPr>
          <p:spPr>
            <a:xfrm>
              <a:off x="2518325" y="2588375"/>
              <a:ext cx="18175" cy="20075"/>
            </a:xfrm>
            <a:custGeom>
              <a:rect b="b" l="l" r="r" t="t"/>
              <a:pathLst>
                <a:path extrusionOk="0" h="803" w="727">
                  <a:moveTo>
                    <a:pt x="0" y="1"/>
                  </a:moveTo>
                  <a:lnTo>
                    <a:pt x="0" y="803"/>
                  </a:lnTo>
                  <a:lnTo>
                    <a:pt x="727" y="803"/>
                  </a:lnTo>
                  <a:lnTo>
                    <a:pt x="727" y="1"/>
                  </a:lnTo>
                  <a:close/>
                </a:path>
              </a:pathLst>
            </a:custGeom>
            <a:solidFill>
              <a:srgbClr val="FF308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3" name="Google Shape;703;p33"/>
            <p:cNvSpPr/>
            <p:nvPr/>
          </p:nvSpPr>
          <p:spPr>
            <a:xfrm>
              <a:off x="2460050" y="2269450"/>
              <a:ext cx="149150" cy="20075"/>
            </a:xfrm>
            <a:custGeom>
              <a:rect b="b" l="l" r="r" t="t"/>
              <a:pathLst>
                <a:path extrusionOk="0" h="803" w="5966">
                  <a:moveTo>
                    <a:pt x="0" y="1"/>
                  </a:moveTo>
                  <a:lnTo>
                    <a:pt x="0" y="803"/>
                  </a:lnTo>
                  <a:lnTo>
                    <a:pt x="5965" y="803"/>
                  </a:lnTo>
                  <a:lnTo>
                    <a:pt x="5965" y="1"/>
                  </a:lnTo>
                  <a:close/>
                </a:path>
              </a:pathLst>
            </a:custGeom>
            <a:solidFill>
              <a:srgbClr val="FF308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4" name="Google Shape;704;p33"/>
            <p:cNvSpPr/>
            <p:nvPr/>
          </p:nvSpPr>
          <p:spPr>
            <a:xfrm>
              <a:off x="1731350" y="2380975"/>
              <a:ext cx="149150" cy="20075"/>
            </a:xfrm>
            <a:custGeom>
              <a:rect b="b" l="l" r="r" t="t"/>
              <a:pathLst>
                <a:path extrusionOk="0" h="803" w="5966">
                  <a:moveTo>
                    <a:pt x="0" y="1"/>
                  </a:moveTo>
                  <a:lnTo>
                    <a:pt x="0" y="803"/>
                  </a:lnTo>
                  <a:lnTo>
                    <a:pt x="5965" y="803"/>
                  </a:lnTo>
                  <a:lnTo>
                    <a:pt x="5965" y="1"/>
                  </a:lnTo>
                  <a:close/>
                </a:path>
              </a:pathLst>
            </a:custGeom>
            <a:solidFill>
              <a:srgbClr val="00CC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5" name="Google Shape;705;p33"/>
            <p:cNvSpPr/>
            <p:nvPr/>
          </p:nvSpPr>
          <p:spPr>
            <a:xfrm>
              <a:off x="1824075" y="2567075"/>
              <a:ext cx="149150" cy="20075"/>
            </a:xfrm>
            <a:custGeom>
              <a:rect b="b" l="l" r="r" t="t"/>
              <a:pathLst>
                <a:path extrusionOk="0" h="803" w="5966">
                  <a:moveTo>
                    <a:pt x="0" y="0"/>
                  </a:moveTo>
                  <a:lnTo>
                    <a:pt x="0" y="802"/>
                  </a:lnTo>
                  <a:lnTo>
                    <a:pt x="5965" y="802"/>
                  </a:lnTo>
                  <a:lnTo>
                    <a:pt x="5965" y="0"/>
                  </a:lnTo>
                  <a:close/>
                </a:path>
              </a:pathLst>
            </a:custGeom>
            <a:solidFill>
              <a:srgbClr val="00CC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6" name="Google Shape;706;p33"/>
            <p:cNvSpPr/>
            <p:nvPr/>
          </p:nvSpPr>
          <p:spPr>
            <a:xfrm>
              <a:off x="1755150" y="2478725"/>
              <a:ext cx="149150" cy="19450"/>
            </a:xfrm>
            <a:custGeom>
              <a:rect b="b" l="l" r="r" t="t"/>
              <a:pathLst>
                <a:path extrusionOk="0" h="778" w="5966">
                  <a:moveTo>
                    <a:pt x="1" y="1"/>
                  </a:moveTo>
                  <a:lnTo>
                    <a:pt x="1" y="777"/>
                  </a:lnTo>
                  <a:lnTo>
                    <a:pt x="5966" y="777"/>
                  </a:lnTo>
                  <a:lnTo>
                    <a:pt x="5966" y="1"/>
                  </a:lnTo>
                  <a:close/>
                </a:path>
              </a:pathLst>
            </a:custGeom>
            <a:solidFill>
              <a:srgbClr val="00CC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7" name="Google Shape;707;p33"/>
            <p:cNvSpPr/>
            <p:nvPr/>
          </p:nvSpPr>
          <p:spPr>
            <a:xfrm>
              <a:off x="1749525" y="2100275"/>
              <a:ext cx="149125" cy="19450"/>
            </a:xfrm>
            <a:custGeom>
              <a:rect b="b" l="l" r="r" t="t"/>
              <a:pathLst>
                <a:path extrusionOk="0" h="778" w="5965">
                  <a:moveTo>
                    <a:pt x="0" y="1"/>
                  </a:moveTo>
                  <a:lnTo>
                    <a:pt x="0" y="778"/>
                  </a:lnTo>
                  <a:lnTo>
                    <a:pt x="5965" y="778"/>
                  </a:lnTo>
                  <a:lnTo>
                    <a:pt x="5965" y="1"/>
                  </a:lnTo>
                  <a:close/>
                </a:path>
              </a:pathLst>
            </a:custGeom>
            <a:solidFill>
              <a:srgbClr val="00CC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8" name="Google Shape;708;p33"/>
            <p:cNvSpPr/>
            <p:nvPr/>
          </p:nvSpPr>
          <p:spPr>
            <a:xfrm>
              <a:off x="1845375" y="2011925"/>
              <a:ext cx="190500" cy="20075"/>
            </a:xfrm>
            <a:custGeom>
              <a:rect b="b" l="l" r="r" t="t"/>
              <a:pathLst>
                <a:path extrusionOk="0" h="803" w="7620">
                  <a:moveTo>
                    <a:pt x="1" y="1"/>
                  </a:moveTo>
                  <a:lnTo>
                    <a:pt x="1" y="803"/>
                  </a:lnTo>
                  <a:lnTo>
                    <a:pt x="7620" y="803"/>
                  </a:lnTo>
                  <a:lnTo>
                    <a:pt x="7620" y="1"/>
                  </a:lnTo>
                  <a:close/>
                </a:path>
              </a:pathLst>
            </a:custGeom>
            <a:solidFill>
              <a:srgbClr val="00CC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9" name="Google Shape;709;p33"/>
            <p:cNvSpPr/>
            <p:nvPr/>
          </p:nvSpPr>
          <p:spPr>
            <a:xfrm>
              <a:off x="1758275" y="2161050"/>
              <a:ext cx="149150" cy="20075"/>
            </a:xfrm>
            <a:custGeom>
              <a:rect b="b" l="l" r="r" t="t"/>
              <a:pathLst>
                <a:path extrusionOk="0" h="803" w="5966">
                  <a:moveTo>
                    <a:pt x="1" y="1"/>
                  </a:moveTo>
                  <a:lnTo>
                    <a:pt x="1" y="803"/>
                  </a:lnTo>
                  <a:lnTo>
                    <a:pt x="5966" y="803"/>
                  </a:lnTo>
                  <a:lnTo>
                    <a:pt x="5966" y="1"/>
                  </a:lnTo>
                  <a:close/>
                </a:path>
              </a:pathLst>
            </a:custGeom>
            <a:solidFill>
              <a:srgbClr val="00CC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0" name="Google Shape;710;p33"/>
            <p:cNvSpPr/>
            <p:nvPr/>
          </p:nvSpPr>
          <p:spPr>
            <a:xfrm>
              <a:off x="1718175" y="2161050"/>
              <a:ext cx="18825" cy="20075"/>
            </a:xfrm>
            <a:custGeom>
              <a:rect b="b" l="l" r="r" t="t"/>
              <a:pathLst>
                <a:path extrusionOk="0" h="803" w="753">
                  <a:moveTo>
                    <a:pt x="1" y="1"/>
                  </a:moveTo>
                  <a:lnTo>
                    <a:pt x="1" y="803"/>
                  </a:lnTo>
                  <a:lnTo>
                    <a:pt x="753" y="803"/>
                  </a:lnTo>
                  <a:lnTo>
                    <a:pt x="753" y="1"/>
                  </a:lnTo>
                  <a:close/>
                </a:path>
              </a:pathLst>
            </a:custGeom>
            <a:solidFill>
              <a:srgbClr val="00CC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1" name="Google Shape;711;p33"/>
            <p:cNvSpPr/>
            <p:nvPr/>
          </p:nvSpPr>
          <p:spPr>
            <a:xfrm>
              <a:off x="2391750" y="2028225"/>
              <a:ext cx="112800" cy="20075"/>
            </a:xfrm>
            <a:custGeom>
              <a:rect b="b" l="l" r="r" t="t"/>
              <a:pathLst>
                <a:path extrusionOk="0" h="803" w="4512">
                  <a:moveTo>
                    <a:pt x="0" y="0"/>
                  </a:moveTo>
                  <a:lnTo>
                    <a:pt x="0" y="802"/>
                  </a:lnTo>
                  <a:lnTo>
                    <a:pt x="4512" y="802"/>
                  </a:lnTo>
                  <a:lnTo>
                    <a:pt x="4512"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2" name="Google Shape;712;p33"/>
            <p:cNvSpPr/>
            <p:nvPr/>
          </p:nvSpPr>
          <p:spPr>
            <a:xfrm>
              <a:off x="2473825" y="2410425"/>
              <a:ext cx="112800" cy="20075"/>
            </a:xfrm>
            <a:custGeom>
              <a:rect b="b" l="l" r="r" t="t"/>
              <a:pathLst>
                <a:path extrusionOk="0" h="803" w="4512">
                  <a:moveTo>
                    <a:pt x="1" y="1"/>
                  </a:moveTo>
                  <a:lnTo>
                    <a:pt x="1" y="803"/>
                  </a:lnTo>
                  <a:lnTo>
                    <a:pt x="4512" y="803"/>
                  </a:lnTo>
                  <a:lnTo>
                    <a:pt x="4512"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3" name="Google Shape;713;p33"/>
            <p:cNvSpPr/>
            <p:nvPr/>
          </p:nvSpPr>
          <p:spPr>
            <a:xfrm>
              <a:off x="1712550" y="2335875"/>
              <a:ext cx="160425" cy="20075"/>
            </a:xfrm>
            <a:custGeom>
              <a:rect b="b" l="l" r="r" t="t"/>
              <a:pathLst>
                <a:path extrusionOk="0" h="803" w="6417">
                  <a:moveTo>
                    <a:pt x="0" y="0"/>
                  </a:moveTo>
                  <a:lnTo>
                    <a:pt x="0" y="802"/>
                  </a:lnTo>
                  <a:lnTo>
                    <a:pt x="6416" y="802"/>
                  </a:lnTo>
                  <a:lnTo>
                    <a:pt x="6416"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4" name="Google Shape;714;p33"/>
            <p:cNvSpPr/>
            <p:nvPr/>
          </p:nvSpPr>
          <p:spPr>
            <a:xfrm>
              <a:off x="1797125" y="2055175"/>
              <a:ext cx="112825" cy="20075"/>
            </a:xfrm>
            <a:custGeom>
              <a:rect b="b" l="l" r="r" t="t"/>
              <a:pathLst>
                <a:path extrusionOk="0" h="803" w="4513">
                  <a:moveTo>
                    <a:pt x="1" y="0"/>
                  </a:moveTo>
                  <a:lnTo>
                    <a:pt x="1" y="802"/>
                  </a:lnTo>
                  <a:lnTo>
                    <a:pt x="4512" y="802"/>
                  </a:lnTo>
                  <a:lnTo>
                    <a:pt x="4512"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5" name="Google Shape;715;p33"/>
            <p:cNvSpPr/>
            <p:nvPr/>
          </p:nvSpPr>
          <p:spPr>
            <a:xfrm>
              <a:off x="1753900" y="2516950"/>
              <a:ext cx="128475" cy="19450"/>
            </a:xfrm>
            <a:custGeom>
              <a:rect b="b" l="l" r="r" t="t"/>
              <a:pathLst>
                <a:path extrusionOk="0" h="778" w="5139">
                  <a:moveTo>
                    <a:pt x="0" y="0"/>
                  </a:moveTo>
                  <a:lnTo>
                    <a:pt x="0" y="777"/>
                  </a:lnTo>
                  <a:lnTo>
                    <a:pt x="5138" y="777"/>
                  </a:lnTo>
                  <a:lnTo>
                    <a:pt x="5138"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6" name="Google Shape;716;p33"/>
            <p:cNvSpPr/>
            <p:nvPr/>
          </p:nvSpPr>
          <p:spPr>
            <a:xfrm>
              <a:off x="1736975" y="2253800"/>
              <a:ext cx="127850" cy="20075"/>
            </a:xfrm>
            <a:custGeom>
              <a:rect b="b" l="l" r="r" t="t"/>
              <a:pathLst>
                <a:path extrusionOk="0" h="803" w="5114">
                  <a:moveTo>
                    <a:pt x="1" y="0"/>
                  </a:moveTo>
                  <a:lnTo>
                    <a:pt x="1" y="802"/>
                  </a:lnTo>
                  <a:lnTo>
                    <a:pt x="5114" y="802"/>
                  </a:lnTo>
                  <a:lnTo>
                    <a:pt x="5114"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7" name="Google Shape;717;p33"/>
            <p:cNvSpPr/>
            <p:nvPr/>
          </p:nvSpPr>
          <p:spPr>
            <a:xfrm>
              <a:off x="2439375" y="2496900"/>
              <a:ext cx="139750" cy="20075"/>
            </a:xfrm>
            <a:custGeom>
              <a:rect b="b" l="l" r="r" t="t"/>
              <a:pathLst>
                <a:path extrusionOk="0" h="803" w="5590">
                  <a:moveTo>
                    <a:pt x="0" y="0"/>
                  </a:moveTo>
                  <a:lnTo>
                    <a:pt x="0" y="802"/>
                  </a:lnTo>
                  <a:lnTo>
                    <a:pt x="5589" y="802"/>
                  </a:lnTo>
                  <a:lnTo>
                    <a:pt x="5589"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8" name="Google Shape;718;p33"/>
            <p:cNvSpPr/>
            <p:nvPr/>
          </p:nvSpPr>
          <p:spPr>
            <a:xfrm>
              <a:off x="2492000" y="2225600"/>
              <a:ext cx="139750" cy="20075"/>
            </a:xfrm>
            <a:custGeom>
              <a:rect b="b" l="l" r="r" t="t"/>
              <a:pathLst>
                <a:path extrusionOk="0" h="803" w="5590">
                  <a:moveTo>
                    <a:pt x="0" y="0"/>
                  </a:moveTo>
                  <a:lnTo>
                    <a:pt x="0" y="802"/>
                  </a:lnTo>
                  <a:lnTo>
                    <a:pt x="5589" y="802"/>
                  </a:lnTo>
                  <a:lnTo>
                    <a:pt x="5589"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9" name="Google Shape;719;p33"/>
            <p:cNvSpPr/>
            <p:nvPr/>
          </p:nvSpPr>
          <p:spPr>
            <a:xfrm>
              <a:off x="2448775" y="2174850"/>
              <a:ext cx="139750" cy="20075"/>
            </a:xfrm>
            <a:custGeom>
              <a:rect b="b" l="l" r="r" t="t"/>
              <a:pathLst>
                <a:path extrusionOk="0" h="803" w="5590">
                  <a:moveTo>
                    <a:pt x="0" y="0"/>
                  </a:moveTo>
                  <a:lnTo>
                    <a:pt x="0" y="802"/>
                  </a:lnTo>
                  <a:lnTo>
                    <a:pt x="5589" y="802"/>
                  </a:lnTo>
                  <a:lnTo>
                    <a:pt x="5589"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0" name="Google Shape;720;p33"/>
            <p:cNvSpPr/>
            <p:nvPr/>
          </p:nvSpPr>
          <p:spPr>
            <a:xfrm>
              <a:off x="2605400" y="2174850"/>
              <a:ext cx="13825" cy="20075"/>
            </a:xfrm>
            <a:custGeom>
              <a:rect b="b" l="l" r="r" t="t"/>
              <a:pathLst>
                <a:path extrusionOk="0" h="803" w="553">
                  <a:moveTo>
                    <a:pt x="1" y="0"/>
                  </a:moveTo>
                  <a:lnTo>
                    <a:pt x="1" y="802"/>
                  </a:lnTo>
                  <a:lnTo>
                    <a:pt x="552" y="802"/>
                  </a:lnTo>
                  <a:lnTo>
                    <a:pt x="552"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1" name="Google Shape;721;p33"/>
            <p:cNvSpPr/>
            <p:nvPr/>
          </p:nvSpPr>
          <p:spPr>
            <a:xfrm>
              <a:off x="1727575" y="2516950"/>
              <a:ext cx="14450" cy="19450"/>
            </a:xfrm>
            <a:custGeom>
              <a:rect b="b" l="l" r="r" t="t"/>
              <a:pathLst>
                <a:path extrusionOk="0" h="778" w="578">
                  <a:moveTo>
                    <a:pt x="1" y="0"/>
                  </a:moveTo>
                  <a:lnTo>
                    <a:pt x="1" y="777"/>
                  </a:lnTo>
                  <a:lnTo>
                    <a:pt x="577" y="777"/>
                  </a:lnTo>
                  <a:lnTo>
                    <a:pt x="577"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2" name="Google Shape;722;p33"/>
            <p:cNvSpPr/>
            <p:nvPr/>
          </p:nvSpPr>
          <p:spPr>
            <a:xfrm>
              <a:off x="1789625" y="1926725"/>
              <a:ext cx="766925" cy="766950"/>
            </a:xfrm>
            <a:custGeom>
              <a:rect b="b" l="l" r="r" t="t"/>
              <a:pathLst>
                <a:path extrusionOk="0" h="30678" w="30677">
                  <a:moveTo>
                    <a:pt x="11754" y="9374"/>
                  </a:moveTo>
                  <a:cubicBezTo>
                    <a:pt x="12281" y="9374"/>
                    <a:pt x="12707" y="9800"/>
                    <a:pt x="12707" y="10326"/>
                  </a:cubicBezTo>
                  <a:cubicBezTo>
                    <a:pt x="12707" y="12281"/>
                    <a:pt x="11128" y="13885"/>
                    <a:pt x="9148" y="13885"/>
                  </a:cubicBezTo>
                  <a:cubicBezTo>
                    <a:pt x="7193" y="13885"/>
                    <a:pt x="5589" y="12281"/>
                    <a:pt x="5589" y="10326"/>
                  </a:cubicBezTo>
                  <a:cubicBezTo>
                    <a:pt x="5589" y="9800"/>
                    <a:pt x="6015" y="9374"/>
                    <a:pt x="6541" y="9374"/>
                  </a:cubicBezTo>
                  <a:cubicBezTo>
                    <a:pt x="7068" y="9374"/>
                    <a:pt x="7494" y="9800"/>
                    <a:pt x="7494" y="10326"/>
                  </a:cubicBezTo>
                  <a:cubicBezTo>
                    <a:pt x="7494" y="11228"/>
                    <a:pt x="8221" y="11980"/>
                    <a:pt x="9148" y="11980"/>
                  </a:cubicBezTo>
                  <a:cubicBezTo>
                    <a:pt x="10075" y="11980"/>
                    <a:pt x="10802" y="11228"/>
                    <a:pt x="10802" y="10326"/>
                  </a:cubicBezTo>
                  <a:cubicBezTo>
                    <a:pt x="10802" y="9800"/>
                    <a:pt x="11228" y="9374"/>
                    <a:pt x="11754" y="9374"/>
                  </a:cubicBezTo>
                  <a:close/>
                  <a:moveTo>
                    <a:pt x="24161" y="9374"/>
                  </a:moveTo>
                  <a:cubicBezTo>
                    <a:pt x="24687" y="9374"/>
                    <a:pt x="25113" y="9800"/>
                    <a:pt x="25113" y="10326"/>
                  </a:cubicBezTo>
                  <a:cubicBezTo>
                    <a:pt x="25113" y="12281"/>
                    <a:pt x="23509" y="13885"/>
                    <a:pt x="21554" y="13885"/>
                  </a:cubicBezTo>
                  <a:cubicBezTo>
                    <a:pt x="19574" y="13885"/>
                    <a:pt x="17970" y="12281"/>
                    <a:pt x="17970" y="10326"/>
                  </a:cubicBezTo>
                  <a:cubicBezTo>
                    <a:pt x="17970" y="9800"/>
                    <a:pt x="18396" y="9374"/>
                    <a:pt x="18948" y="9374"/>
                  </a:cubicBezTo>
                  <a:cubicBezTo>
                    <a:pt x="19474" y="9374"/>
                    <a:pt x="19900" y="9800"/>
                    <a:pt x="19900" y="10326"/>
                  </a:cubicBezTo>
                  <a:cubicBezTo>
                    <a:pt x="19900" y="11228"/>
                    <a:pt x="20627" y="11980"/>
                    <a:pt x="21554" y="11980"/>
                  </a:cubicBezTo>
                  <a:cubicBezTo>
                    <a:pt x="22456" y="11980"/>
                    <a:pt x="23208" y="11228"/>
                    <a:pt x="23208" y="10326"/>
                  </a:cubicBezTo>
                  <a:cubicBezTo>
                    <a:pt x="23208" y="9800"/>
                    <a:pt x="23634" y="9374"/>
                    <a:pt x="24161" y="9374"/>
                  </a:cubicBezTo>
                  <a:close/>
                  <a:moveTo>
                    <a:pt x="21805" y="17243"/>
                  </a:moveTo>
                  <a:cubicBezTo>
                    <a:pt x="22657" y="17243"/>
                    <a:pt x="23333" y="17920"/>
                    <a:pt x="23333" y="18772"/>
                  </a:cubicBezTo>
                  <a:cubicBezTo>
                    <a:pt x="23333" y="22131"/>
                    <a:pt x="19825" y="24762"/>
                    <a:pt x="15338" y="24762"/>
                  </a:cubicBezTo>
                  <a:cubicBezTo>
                    <a:pt x="10877" y="24762"/>
                    <a:pt x="7368" y="22131"/>
                    <a:pt x="7368" y="18772"/>
                  </a:cubicBezTo>
                  <a:cubicBezTo>
                    <a:pt x="7368" y="17920"/>
                    <a:pt x="8045" y="17243"/>
                    <a:pt x="8897" y="17243"/>
                  </a:cubicBezTo>
                  <a:cubicBezTo>
                    <a:pt x="9749" y="17243"/>
                    <a:pt x="10426" y="17920"/>
                    <a:pt x="10426" y="18772"/>
                  </a:cubicBezTo>
                  <a:cubicBezTo>
                    <a:pt x="10426" y="20151"/>
                    <a:pt x="12456" y="21680"/>
                    <a:pt x="15338" y="21680"/>
                  </a:cubicBezTo>
                  <a:cubicBezTo>
                    <a:pt x="18246" y="21680"/>
                    <a:pt x="20276" y="20151"/>
                    <a:pt x="20276" y="18772"/>
                  </a:cubicBezTo>
                  <a:cubicBezTo>
                    <a:pt x="20276" y="17920"/>
                    <a:pt x="20953" y="17243"/>
                    <a:pt x="21805" y="17243"/>
                  </a:cubicBezTo>
                  <a:close/>
                  <a:moveTo>
                    <a:pt x="15338" y="0"/>
                  </a:moveTo>
                  <a:cubicBezTo>
                    <a:pt x="6867" y="0"/>
                    <a:pt x="0" y="6867"/>
                    <a:pt x="0" y="15339"/>
                  </a:cubicBezTo>
                  <a:cubicBezTo>
                    <a:pt x="0" y="23810"/>
                    <a:pt x="6867" y="30677"/>
                    <a:pt x="15338" y="30677"/>
                  </a:cubicBezTo>
                  <a:cubicBezTo>
                    <a:pt x="23810" y="30677"/>
                    <a:pt x="30677" y="23810"/>
                    <a:pt x="30677" y="15339"/>
                  </a:cubicBezTo>
                  <a:cubicBezTo>
                    <a:pt x="30677" y="6867"/>
                    <a:pt x="23810" y="0"/>
                    <a:pt x="15338"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723" name="Google Shape;723;p33"/>
          <p:cNvGrpSpPr/>
          <p:nvPr/>
        </p:nvGrpSpPr>
        <p:grpSpPr>
          <a:xfrm>
            <a:off x="411188" y="557793"/>
            <a:ext cx="1270932" cy="1056686"/>
            <a:chOff x="2797775" y="849650"/>
            <a:chExt cx="921700" cy="766325"/>
          </a:xfrm>
        </p:grpSpPr>
        <p:sp>
          <p:nvSpPr>
            <p:cNvPr id="724" name="Google Shape;724;p33"/>
            <p:cNvSpPr/>
            <p:nvPr/>
          </p:nvSpPr>
          <p:spPr>
            <a:xfrm>
              <a:off x="2846625" y="849650"/>
              <a:ext cx="766950" cy="766325"/>
            </a:xfrm>
            <a:custGeom>
              <a:rect b="b" l="l" r="r" t="t"/>
              <a:pathLst>
                <a:path extrusionOk="0" h="30653" w="30678">
                  <a:moveTo>
                    <a:pt x="7921" y="8114"/>
                  </a:moveTo>
                  <a:cubicBezTo>
                    <a:pt x="8256" y="8114"/>
                    <a:pt x="8584" y="8261"/>
                    <a:pt x="8798" y="8547"/>
                  </a:cubicBezTo>
                  <a:lnTo>
                    <a:pt x="12307" y="12933"/>
                  </a:lnTo>
                  <a:cubicBezTo>
                    <a:pt x="12582" y="13284"/>
                    <a:pt x="12633" y="13760"/>
                    <a:pt x="12457" y="14136"/>
                  </a:cubicBezTo>
                  <a:cubicBezTo>
                    <a:pt x="12257" y="14537"/>
                    <a:pt x="11856" y="14787"/>
                    <a:pt x="11405" y="14787"/>
                  </a:cubicBezTo>
                  <a:lnTo>
                    <a:pt x="7169" y="14787"/>
                  </a:lnTo>
                  <a:cubicBezTo>
                    <a:pt x="6517" y="14787"/>
                    <a:pt x="6016" y="14286"/>
                    <a:pt x="6016" y="13660"/>
                  </a:cubicBezTo>
                  <a:cubicBezTo>
                    <a:pt x="6016" y="13008"/>
                    <a:pt x="6517" y="12507"/>
                    <a:pt x="7169" y="12507"/>
                  </a:cubicBezTo>
                  <a:lnTo>
                    <a:pt x="9024" y="12507"/>
                  </a:lnTo>
                  <a:lnTo>
                    <a:pt x="7019" y="9975"/>
                  </a:lnTo>
                  <a:cubicBezTo>
                    <a:pt x="6618" y="9474"/>
                    <a:pt x="6693" y="8772"/>
                    <a:pt x="7194" y="8371"/>
                  </a:cubicBezTo>
                  <a:cubicBezTo>
                    <a:pt x="7410" y="8198"/>
                    <a:pt x="7668" y="8114"/>
                    <a:pt x="7921" y="8114"/>
                  </a:cubicBezTo>
                  <a:close/>
                  <a:moveTo>
                    <a:pt x="22751" y="8114"/>
                  </a:moveTo>
                  <a:cubicBezTo>
                    <a:pt x="23003" y="8114"/>
                    <a:pt x="23255" y="8198"/>
                    <a:pt x="23460" y="8371"/>
                  </a:cubicBezTo>
                  <a:cubicBezTo>
                    <a:pt x="23961" y="8772"/>
                    <a:pt x="24036" y="9474"/>
                    <a:pt x="23660" y="9975"/>
                  </a:cubicBezTo>
                  <a:lnTo>
                    <a:pt x="21655" y="12507"/>
                  </a:lnTo>
                  <a:lnTo>
                    <a:pt x="23510" y="12507"/>
                  </a:lnTo>
                  <a:cubicBezTo>
                    <a:pt x="24136" y="12507"/>
                    <a:pt x="24663" y="13008"/>
                    <a:pt x="24663" y="13660"/>
                  </a:cubicBezTo>
                  <a:cubicBezTo>
                    <a:pt x="24663" y="14286"/>
                    <a:pt x="24136" y="14787"/>
                    <a:pt x="23510" y="14787"/>
                  </a:cubicBezTo>
                  <a:lnTo>
                    <a:pt x="19249" y="14787"/>
                  </a:lnTo>
                  <a:cubicBezTo>
                    <a:pt x="18823" y="14787"/>
                    <a:pt x="18397" y="14537"/>
                    <a:pt x="18222" y="14136"/>
                  </a:cubicBezTo>
                  <a:cubicBezTo>
                    <a:pt x="18021" y="13760"/>
                    <a:pt x="18071" y="13284"/>
                    <a:pt x="18347" y="12933"/>
                  </a:cubicBezTo>
                  <a:lnTo>
                    <a:pt x="21856" y="8547"/>
                  </a:lnTo>
                  <a:cubicBezTo>
                    <a:pt x="22084" y="8261"/>
                    <a:pt x="22418" y="8114"/>
                    <a:pt x="22751" y="8114"/>
                  </a:cubicBezTo>
                  <a:close/>
                  <a:moveTo>
                    <a:pt x="24262" y="18672"/>
                  </a:moveTo>
                  <a:cubicBezTo>
                    <a:pt x="24262" y="23334"/>
                    <a:pt x="20277" y="27093"/>
                    <a:pt x="15339" y="27093"/>
                  </a:cubicBezTo>
                  <a:cubicBezTo>
                    <a:pt x="10402" y="27093"/>
                    <a:pt x="6392" y="23334"/>
                    <a:pt x="6392" y="18672"/>
                  </a:cubicBezTo>
                  <a:close/>
                  <a:moveTo>
                    <a:pt x="15339" y="0"/>
                  </a:moveTo>
                  <a:cubicBezTo>
                    <a:pt x="6868" y="0"/>
                    <a:pt x="1" y="6867"/>
                    <a:pt x="1" y="15314"/>
                  </a:cubicBezTo>
                  <a:cubicBezTo>
                    <a:pt x="1" y="23785"/>
                    <a:pt x="6868" y="30652"/>
                    <a:pt x="15339" y="30652"/>
                  </a:cubicBezTo>
                  <a:cubicBezTo>
                    <a:pt x="23811" y="30652"/>
                    <a:pt x="30678" y="23785"/>
                    <a:pt x="30678" y="15314"/>
                  </a:cubicBezTo>
                  <a:cubicBezTo>
                    <a:pt x="30678" y="6867"/>
                    <a:pt x="23811" y="0"/>
                    <a:pt x="15339" y="0"/>
                  </a:cubicBezTo>
                  <a:close/>
                </a:path>
              </a:pathLst>
            </a:custGeom>
            <a:solidFill>
              <a:srgbClr val="00CC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5" name="Google Shape;725;p33"/>
            <p:cNvSpPr/>
            <p:nvPr/>
          </p:nvSpPr>
          <p:spPr>
            <a:xfrm>
              <a:off x="2904275" y="849650"/>
              <a:ext cx="766950" cy="766325"/>
            </a:xfrm>
            <a:custGeom>
              <a:rect b="b" l="l" r="r" t="t"/>
              <a:pathLst>
                <a:path extrusionOk="0" h="30653" w="30678">
                  <a:moveTo>
                    <a:pt x="7921" y="8114"/>
                  </a:moveTo>
                  <a:cubicBezTo>
                    <a:pt x="8256" y="8114"/>
                    <a:pt x="8584" y="8261"/>
                    <a:pt x="8798" y="8547"/>
                  </a:cubicBezTo>
                  <a:lnTo>
                    <a:pt x="12307" y="12933"/>
                  </a:lnTo>
                  <a:cubicBezTo>
                    <a:pt x="12582" y="13284"/>
                    <a:pt x="12632" y="13760"/>
                    <a:pt x="12432" y="14136"/>
                  </a:cubicBezTo>
                  <a:cubicBezTo>
                    <a:pt x="12256" y="14537"/>
                    <a:pt x="11855" y="14787"/>
                    <a:pt x="11404" y="14787"/>
                  </a:cubicBezTo>
                  <a:lnTo>
                    <a:pt x="7169" y="14787"/>
                  </a:lnTo>
                  <a:cubicBezTo>
                    <a:pt x="6517" y="14787"/>
                    <a:pt x="6016" y="14286"/>
                    <a:pt x="6016" y="13660"/>
                  </a:cubicBezTo>
                  <a:cubicBezTo>
                    <a:pt x="6016" y="13008"/>
                    <a:pt x="6517" y="12507"/>
                    <a:pt x="7169" y="12507"/>
                  </a:cubicBezTo>
                  <a:lnTo>
                    <a:pt x="9023" y="12507"/>
                  </a:lnTo>
                  <a:lnTo>
                    <a:pt x="7018" y="9975"/>
                  </a:lnTo>
                  <a:cubicBezTo>
                    <a:pt x="6617" y="9474"/>
                    <a:pt x="6693" y="8772"/>
                    <a:pt x="7194" y="8371"/>
                  </a:cubicBezTo>
                  <a:cubicBezTo>
                    <a:pt x="7410" y="8198"/>
                    <a:pt x="7668" y="8114"/>
                    <a:pt x="7921" y="8114"/>
                  </a:cubicBezTo>
                  <a:close/>
                  <a:moveTo>
                    <a:pt x="22740" y="8114"/>
                  </a:moveTo>
                  <a:cubicBezTo>
                    <a:pt x="22990" y="8114"/>
                    <a:pt x="23244" y="8198"/>
                    <a:pt x="23460" y="8371"/>
                  </a:cubicBezTo>
                  <a:cubicBezTo>
                    <a:pt x="23961" y="8772"/>
                    <a:pt x="24036" y="9474"/>
                    <a:pt x="23635" y="9975"/>
                  </a:cubicBezTo>
                  <a:lnTo>
                    <a:pt x="21630" y="12507"/>
                  </a:lnTo>
                  <a:lnTo>
                    <a:pt x="23510" y="12507"/>
                  </a:lnTo>
                  <a:cubicBezTo>
                    <a:pt x="24136" y="12507"/>
                    <a:pt x="24637" y="13008"/>
                    <a:pt x="24637" y="13660"/>
                  </a:cubicBezTo>
                  <a:cubicBezTo>
                    <a:pt x="24637" y="14286"/>
                    <a:pt x="24136" y="14787"/>
                    <a:pt x="23510" y="14787"/>
                  </a:cubicBezTo>
                  <a:lnTo>
                    <a:pt x="19249" y="14787"/>
                  </a:lnTo>
                  <a:cubicBezTo>
                    <a:pt x="18798" y="14787"/>
                    <a:pt x="18397" y="14537"/>
                    <a:pt x="18221" y="14136"/>
                  </a:cubicBezTo>
                  <a:cubicBezTo>
                    <a:pt x="18021" y="13760"/>
                    <a:pt x="18071" y="13284"/>
                    <a:pt x="18347" y="12933"/>
                  </a:cubicBezTo>
                  <a:lnTo>
                    <a:pt x="21855" y="8547"/>
                  </a:lnTo>
                  <a:cubicBezTo>
                    <a:pt x="22084" y="8261"/>
                    <a:pt x="22409" y="8114"/>
                    <a:pt x="22740" y="8114"/>
                  </a:cubicBezTo>
                  <a:close/>
                  <a:moveTo>
                    <a:pt x="24262" y="18672"/>
                  </a:moveTo>
                  <a:cubicBezTo>
                    <a:pt x="24262" y="23334"/>
                    <a:pt x="20251" y="27093"/>
                    <a:pt x="15339" y="27093"/>
                  </a:cubicBezTo>
                  <a:cubicBezTo>
                    <a:pt x="10402" y="27093"/>
                    <a:pt x="6392" y="23334"/>
                    <a:pt x="6392" y="18672"/>
                  </a:cubicBezTo>
                  <a:close/>
                  <a:moveTo>
                    <a:pt x="15339" y="0"/>
                  </a:moveTo>
                  <a:cubicBezTo>
                    <a:pt x="6868" y="0"/>
                    <a:pt x="1" y="6867"/>
                    <a:pt x="1" y="15314"/>
                  </a:cubicBezTo>
                  <a:cubicBezTo>
                    <a:pt x="1" y="23785"/>
                    <a:pt x="6868" y="30652"/>
                    <a:pt x="15339" y="30652"/>
                  </a:cubicBezTo>
                  <a:cubicBezTo>
                    <a:pt x="23810" y="30652"/>
                    <a:pt x="30678" y="23785"/>
                    <a:pt x="30678" y="15314"/>
                  </a:cubicBezTo>
                  <a:cubicBezTo>
                    <a:pt x="30678" y="6867"/>
                    <a:pt x="23810" y="0"/>
                    <a:pt x="15339" y="0"/>
                  </a:cubicBezTo>
                  <a:close/>
                </a:path>
              </a:pathLst>
            </a:custGeom>
            <a:solidFill>
              <a:srgbClr val="FF308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6" name="Google Shape;726;p33"/>
            <p:cNvSpPr/>
            <p:nvPr/>
          </p:nvSpPr>
          <p:spPr>
            <a:xfrm>
              <a:off x="3512675" y="1006275"/>
              <a:ext cx="149150" cy="20075"/>
            </a:xfrm>
            <a:custGeom>
              <a:rect b="b" l="l" r="r" t="t"/>
              <a:pathLst>
                <a:path extrusionOk="0" h="803" w="5966">
                  <a:moveTo>
                    <a:pt x="1" y="1"/>
                  </a:moveTo>
                  <a:lnTo>
                    <a:pt x="1" y="803"/>
                  </a:lnTo>
                  <a:lnTo>
                    <a:pt x="5966" y="803"/>
                  </a:lnTo>
                  <a:lnTo>
                    <a:pt x="5966" y="1"/>
                  </a:lnTo>
                  <a:close/>
                </a:path>
              </a:pathLst>
            </a:custGeom>
            <a:solidFill>
              <a:srgbClr val="FF308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7" name="Google Shape;727;p33"/>
            <p:cNvSpPr/>
            <p:nvPr/>
          </p:nvSpPr>
          <p:spPr>
            <a:xfrm>
              <a:off x="3569700" y="1258800"/>
              <a:ext cx="149775" cy="20075"/>
            </a:xfrm>
            <a:custGeom>
              <a:rect b="b" l="l" r="r" t="t"/>
              <a:pathLst>
                <a:path extrusionOk="0" h="803" w="5991">
                  <a:moveTo>
                    <a:pt x="0" y="0"/>
                  </a:moveTo>
                  <a:lnTo>
                    <a:pt x="0" y="802"/>
                  </a:lnTo>
                  <a:lnTo>
                    <a:pt x="5990" y="802"/>
                  </a:lnTo>
                  <a:lnTo>
                    <a:pt x="5990" y="0"/>
                  </a:lnTo>
                  <a:close/>
                </a:path>
              </a:pathLst>
            </a:custGeom>
            <a:solidFill>
              <a:srgbClr val="FF308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8" name="Google Shape;728;p33"/>
            <p:cNvSpPr/>
            <p:nvPr/>
          </p:nvSpPr>
          <p:spPr>
            <a:xfrm>
              <a:off x="3429350" y="1510675"/>
              <a:ext cx="149775" cy="20075"/>
            </a:xfrm>
            <a:custGeom>
              <a:rect b="b" l="l" r="r" t="t"/>
              <a:pathLst>
                <a:path extrusionOk="0" h="803" w="5991">
                  <a:moveTo>
                    <a:pt x="0" y="1"/>
                  </a:moveTo>
                  <a:lnTo>
                    <a:pt x="0" y="803"/>
                  </a:lnTo>
                  <a:lnTo>
                    <a:pt x="5990" y="803"/>
                  </a:lnTo>
                  <a:lnTo>
                    <a:pt x="5990" y="1"/>
                  </a:lnTo>
                  <a:close/>
                </a:path>
              </a:pathLst>
            </a:custGeom>
            <a:solidFill>
              <a:srgbClr val="FF308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9" name="Google Shape;729;p33"/>
            <p:cNvSpPr/>
            <p:nvPr/>
          </p:nvSpPr>
          <p:spPr>
            <a:xfrm>
              <a:off x="3603525" y="1510675"/>
              <a:ext cx="18200" cy="20075"/>
            </a:xfrm>
            <a:custGeom>
              <a:rect b="b" l="l" r="r" t="t"/>
              <a:pathLst>
                <a:path extrusionOk="0" h="803" w="728">
                  <a:moveTo>
                    <a:pt x="1" y="1"/>
                  </a:moveTo>
                  <a:lnTo>
                    <a:pt x="1" y="803"/>
                  </a:lnTo>
                  <a:lnTo>
                    <a:pt x="728" y="803"/>
                  </a:lnTo>
                  <a:lnTo>
                    <a:pt x="728" y="1"/>
                  </a:lnTo>
                  <a:close/>
                </a:path>
              </a:pathLst>
            </a:custGeom>
            <a:solidFill>
              <a:srgbClr val="FF308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0" name="Google Shape;730;p33"/>
            <p:cNvSpPr/>
            <p:nvPr/>
          </p:nvSpPr>
          <p:spPr>
            <a:xfrm>
              <a:off x="3545250" y="1191750"/>
              <a:ext cx="149150" cy="20075"/>
            </a:xfrm>
            <a:custGeom>
              <a:rect b="b" l="l" r="r" t="t"/>
              <a:pathLst>
                <a:path extrusionOk="0" h="803" w="5966">
                  <a:moveTo>
                    <a:pt x="1" y="1"/>
                  </a:moveTo>
                  <a:lnTo>
                    <a:pt x="1" y="803"/>
                  </a:lnTo>
                  <a:lnTo>
                    <a:pt x="5966" y="803"/>
                  </a:lnTo>
                  <a:lnTo>
                    <a:pt x="5966" y="1"/>
                  </a:lnTo>
                  <a:close/>
                </a:path>
              </a:pathLst>
            </a:custGeom>
            <a:solidFill>
              <a:srgbClr val="FF308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1" name="Google Shape;731;p33"/>
            <p:cNvSpPr/>
            <p:nvPr/>
          </p:nvSpPr>
          <p:spPr>
            <a:xfrm>
              <a:off x="2816550" y="1303900"/>
              <a:ext cx="149150" cy="20075"/>
            </a:xfrm>
            <a:custGeom>
              <a:rect b="b" l="l" r="r" t="t"/>
              <a:pathLst>
                <a:path extrusionOk="0" h="803" w="5966">
                  <a:moveTo>
                    <a:pt x="1" y="1"/>
                  </a:moveTo>
                  <a:lnTo>
                    <a:pt x="1" y="803"/>
                  </a:lnTo>
                  <a:lnTo>
                    <a:pt x="5966" y="803"/>
                  </a:lnTo>
                  <a:lnTo>
                    <a:pt x="5966" y="1"/>
                  </a:lnTo>
                  <a:close/>
                </a:path>
              </a:pathLst>
            </a:custGeom>
            <a:solidFill>
              <a:srgbClr val="00CC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2" name="Google Shape;732;p33"/>
            <p:cNvSpPr/>
            <p:nvPr/>
          </p:nvSpPr>
          <p:spPr>
            <a:xfrm>
              <a:off x="2909300" y="1489375"/>
              <a:ext cx="149150" cy="20075"/>
            </a:xfrm>
            <a:custGeom>
              <a:rect b="b" l="l" r="r" t="t"/>
              <a:pathLst>
                <a:path extrusionOk="0" h="803" w="5966">
                  <a:moveTo>
                    <a:pt x="0" y="0"/>
                  </a:moveTo>
                  <a:lnTo>
                    <a:pt x="0" y="802"/>
                  </a:lnTo>
                  <a:lnTo>
                    <a:pt x="5965" y="802"/>
                  </a:lnTo>
                  <a:lnTo>
                    <a:pt x="5965" y="0"/>
                  </a:lnTo>
                  <a:close/>
                </a:path>
              </a:pathLst>
            </a:custGeom>
            <a:solidFill>
              <a:srgbClr val="00CC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3" name="Google Shape;733;p33"/>
            <p:cNvSpPr/>
            <p:nvPr/>
          </p:nvSpPr>
          <p:spPr>
            <a:xfrm>
              <a:off x="2840375" y="1401025"/>
              <a:ext cx="149150" cy="20075"/>
            </a:xfrm>
            <a:custGeom>
              <a:rect b="b" l="l" r="r" t="t"/>
              <a:pathLst>
                <a:path extrusionOk="0" h="803" w="5966">
                  <a:moveTo>
                    <a:pt x="0" y="1"/>
                  </a:moveTo>
                  <a:lnTo>
                    <a:pt x="0" y="803"/>
                  </a:lnTo>
                  <a:lnTo>
                    <a:pt x="5965" y="803"/>
                  </a:lnTo>
                  <a:lnTo>
                    <a:pt x="5965" y="1"/>
                  </a:lnTo>
                  <a:close/>
                </a:path>
              </a:pathLst>
            </a:custGeom>
            <a:solidFill>
              <a:srgbClr val="00CC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4" name="Google Shape;734;p33"/>
            <p:cNvSpPr/>
            <p:nvPr/>
          </p:nvSpPr>
          <p:spPr>
            <a:xfrm>
              <a:off x="2834725" y="1022575"/>
              <a:ext cx="149150" cy="20075"/>
            </a:xfrm>
            <a:custGeom>
              <a:rect b="b" l="l" r="r" t="t"/>
              <a:pathLst>
                <a:path extrusionOk="0" h="803" w="5966">
                  <a:moveTo>
                    <a:pt x="1" y="1"/>
                  </a:moveTo>
                  <a:lnTo>
                    <a:pt x="1" y="803"/>
                  </a:lnTo>
                  <a:lnTo>
                    <a:pt x="5966" y="803"/>
                  </a:lnTo>
                  <a:lnTo>
                    <a:pt x="5966" y="1"/>
                  </a:lnTo>
                  <a:close/>
                </a:path>
              </a:pathLst>
            </a:custGeom>
            <a:solidFill>
              <a:srgbClr val="00CC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5" name="Google Shape;735;p33"/>
            <p:cNvSpPr/>
            <p:nvPr/>
          </p:nvSpPr>
          <p:spPr>
            <a:xfrm>
              <a:off x="2930600" y="934850"/>
              <a:ext cx="190500" cy="20075"/>
            </a:xfrm>
            <a:custGeom>
              <a:rect b="b" l="l" r="r" t="t"/>
              <a:pathLst>
                <a:path extrusionOk="0" h="803" w="7620">
                  <a:moveTo>
                    <a:pt x="0" y="1"/>
                  </a:moveTo>
                  <a:lnTo>
                    <a:pt x="0" y="803"/>
                  </a:lnTo>
                  <a:lnTo>
                    <a:pt x="7619" y="803"/>
                  </a:lnTo>
                  <a:lnTo>
                    <a:pt x="7619" y="1"/>
                  </a:lnTo>
                  <a:close/>
                </a:path>
              </a:pathLst>
            </a:custGeom>
            <a:solidFill>
              <a:srgbClr val="00CC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6" name="Google Shape;736;p33"/>
            <p:cNvSpPr/>
            <p:nvPr/>
          </p:nvSpPr>
          <p:spPr>
            <a:xfrm>
              <a:off x="2843500" y="1083975"/>
              <a:ext cx="149150" cy="20075"/>
            </a:xfrm>
            <a:custGeom>
              <a:rect b="b" l="l" r="r" t="t"/>
              <a:pathLst>
                <a:path extrusionOk="0" h="803" w="5966">
                  <a:moveTo>
                    <a:pt x="1" y="1"/>
                  </a:moveTo>
                  <a:lnTo>
                    <a:pt x="1" y="803"/>
                  </a:lnTo>
                  <a:lnTo>
                    <a:pt x="5966" y="803"/>
                  </a:lnTo>
                  <a:lnTo>
                    <a:pt x="5966" y="1"/>
                  </a:lnTo>
                  <a:close/>
                </a:path>
              </a:pathLst>
            </a:custGeom>
            <a:solidFill>
              <a:srgbClr val="00CC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7" name="Google Shape;737;p33"/>
            <p:cNvSpPr/>
            <p:nvPr/>
          </p:nvSpPr>
          <p:spPr>
            <a:xfrm>
              <a:off x="2804025" y="1083975"/>
              <a:ext cx="18200" cy="20075"/>
            </a:xfrm>
            <a:custGeom>
              <a:rect b="b" l="l" r="r" t="t"/>
              <a:pathLst>
                <a:path extrusionOk="0" h="803" w="728">
                  <a:moveTo>
                    <a:pt x="1" y="1"/>
                  </a:moveTo>
                  <a:lnTo>
                    <a:pt x="1" y="803"/>
                  </a:lnTo>
                  <a:lnTo>
                    <a:pt x="728" y="803"/>
                  </a:lnTo>
                  <a:lnTo>
                    <a:pt x="728" y="1"/>
                  </a:lnTo>
                  <a:close/>
                </a:path>
              </a:pathLst>
            </a:custGeom>
            <a:solidFill>
              <a:srgbClr val="00CC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8" name="Google Shape;738;p33"/>
            <p:cNvSpPr/>
            <p:nvPr/>
          </p:nvSpPr>
          <p:spPr>
            <a:xfrm>
              <a:off x="3476975" y="950525"/>
              <a:ext cx="112800" cy="20075"/>
            </a:xfrm>
            <a:custGeom>
              <a:rect b="b" l="l" r="r" t="t"/>
              <a:pathLst>
                <a:path extrusionOk="0" h="803" w="4512">
                  <a:moveTo>
                    <a:pt x="0" y="0"/>
                  </a:moveTo>
                  <a:lnTo>
                    <a:pt x="0" y="802"/>
                  </a:lnTo>
                  <a:lnTo>
                    <a:pt x="4511" y="802"/>
                  </a:lnTo>
                  <a:lnTo>
                    <a:pt x="4511"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9" name="Google Shape;739;p33"/>
            <p:cNvSpPr/>
            <p:nvPr/>
          </p:nvSpPr>
          <p:spPr>
            <a:xfrm>
              <a:off x="3559050" y="1333350"/>
              <a:ext cx="112800" cy="19450"/>
            </a:xfrm>
            <a:custGeom>
              <a:rect b="b" l="l" r="r" t="t"/>
              <a:pathLst>
                <a:path extrusionOk="0" h="778" w="4512">
                  <a:moveTo>
                    <a:pt x="0" y="1"/>
                  </a:moveTo>
                  <a:lnTo>
                    <a:pt x="0" y="778"/>
                  </a:lnTo>
                  <a:lnTo>
                    <a:pt x="4512" y="778"/>
                  </a:lnTo>
                  <a:lnTo>
                    <a:pt x="4512"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0" name="Google Shape;740;p33"/>
            <p:cNvSpPr/>
            <p:nvPr/>
          </p:nvSpPr>
          <p:spPr>
            <a:xfrm>
              <a:off x="2797775" y="1258800"/>
              <a:ext cx="160425" cy="20075"/>
            </a:xfrm>
            <a:custGeom>
              <a:rect b="b" l="l" r="r" t="t"/>
              <a:pathLst>
                <a:path extrusionOk="0" h="803" w="6417">
                  <a:moveTo>
                    <a:pt x="0" y="0"/>
                  </a:moveTo>
                  <a:lnTo>
                    <a:pt x="0" y="802"/>
                  </a:lnTo>
                  <a:lnTo>
                    <a:pt x="6416" y="802"/>
                  </a:lnTo>
                  <a:lnTo>
                    <a:pt x="6416"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1" name="Google Shape;741;p33"/>
            <p:cNvSpPr/>
            <p:nvPr/>
          </p:nvSpPr>
          <p:spPr>
            <a:xfrm>
              <a:off x="2882350" y="978100"/>
              <a:ext cx="112800" cy="20075"/>
            </a:xfrm>
            <a:custGeom>
              <a:rect b="b" l="l" r="r" t="t"/>
              <a:pathLst>
                <a:path extrusionOk="0" h="803" w="4512">
                  <a:moveTo>
                    <a:pt x="1" y="0"/>
                  </a:moveTo>
                  <a:lnTo>
                    <a:pt x="1" y="802"/>
                  </a:lnTo>
                  <a:lnTo>
                    <a:pt x="4512" y="802"/>
                  </a:lnTo>
                  <a:lnTo>
                    <a:pt x="4512"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2" name="Google Shape;742;p33"/>
            <p:cNvSpPr/>
            <p:nvPr/>
          </p:nvSpPr>
          <p:spPr>
            <a:xfrm>
              <a:off x="2839750" y="1439250"/>
              <a:ext cx="127850" cy="20075"/>
            </a:xfrm>
            <a:custGeom>
              <a:rect b="b" l="l" r="r" t="t"/>
              <a:pathLst>
                <a:path extrusionOk="0" h="803" w="5114">
                  <a:moveTo>
                    <a:pt x="0" y="0"/>
                  </a:moveTo>
                  <a:lnTo>
                    <a:pt x="0" y="802"/>
                  </a:lnTo>
                  <a:lnTo>
                    <a:pt x="5113" y="802"/>
                  </a:lnTo>
                  <a:lnTo>
                    <a:pt x="5113"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3" name="Google Shape;743;p33"/>
            <p:cNvSpPr/>
            <p:nvPr/>
          </p:nvSpPr>
          <p:spPr>
            <a:xfrm>
              <a:off x="2822200" y="1176725"/>
              <a:ext cx="128475" cy="19450"/>
            </a:xfrm>
            <a:custGeom>
              <a:rect b="b" l="l" r="r" t="t"/>
              <a:pathLst>
                <a:path extrusionOk="0" h="778" w="5139">
                  <a:moveTo>
                    <a:pt x="1" y="0"/>
                  </a:moveTo>
                  <a:lnTo>
                    <a:pt x="1" y="777"/>
                  </a:lnTo>
                  <a:lnTo>
                    <a:pt x="5138" y="777"/>
                  </a:lnTo>
                  <a:lnTo>
                    <a:pt x="5138"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4" name="Google Shape;744;p33"/>
            <p:cNvSpPr/>
            <p:nvPr/>
          </p:nvSpPr>
          <p:spPr>
            <a:xfrm>
              <a:off x="3524575" y="1419200"/>
              <a:ext cx="139750" cy="20075"/>
            </a:xfrm>
            <a:custGeom>
              <a:rect b="b" l="l" r="r" t="t"/>
              <a:pathLst>
                <a:path extrusionOk="0" h="803" w="5590">
                  <a:moveTo>
                    <a:pt x="1" y="0"/>
                  </a:moveTo>
                  <a:lnTo>
                    <a:pt x="1" y="802"/>
                  </a:lnTo>
                  <a:lnTo>
                    <a:pt x="5590" y="802"/>
                  </a:lnTo>
                  <a:lnTo>
                    <a:pt x="5590"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5" name="Google Shape;745;p33"/>
            <p:cNvSpPr/>
            <p:nvPr/>
          </p:nvSpPr>
          <p:spPr>
            <a:xfrm>
              <a:off x="3577225" y="1148525"/>
              <a:ext cx="139750" cy="20075"/>
            </a:xfrm>
            <a:custGeom>
              <a:rect b="b" l="l" r="r" t="t"/>
              <a:pathLst>
                <a:path extrusionOk="0" h="803" w="5590">
                  <a:moveTo>
                    <a:pt x="0" y="0"/>
                  </a:moveTo>
                  <a:lnTo>
                    <a:pt x="0" y="802"/>
                  </a:lnTo>
                  <a:lnTo>
                    <a:pt x="5589" y="802"/>
                  </a:lnTo>
                  <a:lnTo>
                    <a:pt x="5589"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6" name="Google Shape;746;p33"/>
            <p:cNvSpPr/>
            <p:nvPr/>
          </p:nvSpPr>
          <p:spPr>
            <a:xfrm>
              <a:off x="3533975" y="1097775"/>
              <a:ext cx="139750" cy="20075"/>
            </a:xfrm>
            <a:custGeom>
              <a:rect b="b" l="l" r="r" t="t"/>
              <a:pathLst>
                <a:path extrusionOk="0" h="803" w="5590">
                  <a:moveTo>
                    <a:pt x="1" y="0"/>
                  </a:moveTo>
                  <a:lnTo>
                    <a:pt x="1" y="802"/>
                  </a:lnTo>
                  <a:lnTo>
                    <a:pt x="5590" y="802"/>
                  </a:lnTo>
                  <a:lnTo>
                    <a:pt x="5590"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7" name="Google Shape;747;p33"/>
            <p:cNvSpPr/>
            <p:nvPr/>
          </p:nvSpPr>
          <p:spPr>
            <a:xfrm>
              <a:off x="3690625" y="1097775"/>
              <a:ext cx="13800" cy="20075"/>
            </a:xfrm>
            <a:custGeom>
              <a:rect b="b" l="l" r="r" t="t"/>
              <a:pathLst>
                <a:path extrusionOk="0" h="803" w="552">
                  <a:moveTo>
                    <a:pt x="1" y="0"/>
                  </a:moveTo>
                  <a:lnTo>
                    <a:pt x="1" y="802"/>
                  </a:lnTo>
                  <a:lnTo>
                    <a:pt x="552" y="802"/>
                  </a:lnTo>
                  <a:lnTo>
                    <a:pt x="552"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8" name="Google Shape;748;p33"/>
            <p:cNvSpPr/>
            <p:nvPr/>
          </p:nvSpPr>
          <p:spPr>
            <a:xfrm>
              <a:off x="2812800" y="1439250"/>
              <a:ext cx="14450" cy="20075"/>
            </a:xfrm>
            <a:custGeom>
              <a:rect b="b" l="l" r="r" t="t"/>
              <a:pathLst>
                <a:path extrusionOk="0" h="803" w="578">
                  <a:moveTo>
                    <a:pt x="1" y="0"/>
                  </a:moveTo>
                  <a:lnTo>
                    <a:pt x="1" y="802"/>
                  </a:lnTo>
                  <a:lnTo>
                    <a:pt x="577" y="802"/>
                  </a:lnTo>
                  <a:lnTo>
                    <a:pt x="577"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9" name="Google Shape;749;p33"/>
            <p:cNvSpPr/>
            <p:nvPr/>
          </p:nvSpPr>
          <p:spPr>
            <a:xfrm>
              <a:off x="2875450" y="849650"/>
              <a:ext cx="766950" cy="766325"/>
            </a:xfrm>
            <a:custGeom>
              <a:rect b="b" l="l" r="r" t="t"/>
              <a:pathLst>
                <a:path extrusionOk="0" h="30653" w="30678">
                  <a:moveTo>
                    <a:pt x="7921" y="8114"/>
                  </a:moveTo>
                  <a:cubicBezTo>
                    <a:pt x="8256" y="8114"/>
                    <a:pt x="8584" y="8261"/>
                    <a:pt x="8798" y="8547"/>
                  </a:cubicBezTo>
                  <a:lnTo>
                    <a:pt x="12307" y="12933"/>
                  </a:lnTo>
                  <a:cubicBezTo>
                    <a:pt x="12582" y="13284"/>
                    <a:pt x="12632" y="13760"/>
                    <a:pt x="12432" y="14136"/>
                  </a:cubicBezTo>
                  <a:cubicBezTo>
                    <a:pt x="12257" y="14537"/>
                    <a:pt x="11856" y="14787"/>
                    <a:pt x="11404" y="14787"/>
                  </a:cubicBezTo>
                  <a:lnTo>
                    <a:pt x="7169" y="14787"/>
                  </a:lnTo>
                  <a:cubicBezTo>
                    <a:pt x="6517" y="14787"/>
                    <a:pt x="6016" y="14286"/>
                    <a:pt x="6016" y="13660"/>
                  </a:cubicBezTo>
                  <a:cubicBezTo>
                    <a:pt x="6016" y="13008"/>
                    <a:pt x="6517" y="12507"/>
                    <a:pt x="7169" y="12507"/>
                  </a:cubicBezTo>
                  <a:lnTo>
                    <a:pt x="9023" y="12507"/>
                  </a:lnTo>
                  <a:lnTo>
                    <a:pt x="7018" y="9975"/>
                  </a:lnTo>
                  <a:cubicBezTo>
                    <a:pt x="6617" y="9474"/>
                    <a:pt x="6693" y="8772"/>
                    <a:pt x="7194" y="8371"/>
                  </a:cubicBezTo>
                  <a:cubicBezTo>
                    <a:pt x="7410" y="8198"/>
                    <a:pt x="7668" y="8114"/>
                    <a:pt x="7921" y="8114"/>
                  </a:cubicBezTo>
                  <a:close/>
                  <a:moveTo>
                    <a:pt x="22740" y="8114"/>
                  </a:moveTo>
                  <a:cubicBezTo>
                    <a:pt x="22991" y="8114"/>
                    <a:pt x="23244" y="8198"/>
                    <a:pt x="23460" y="8371"/>
                  </a:cubicBezTo>
                  <a:cubicBezTo>
                    <a:pt x="23961" y="8772"/>
                    <a:pt x="24036" y="9474"/>
                    <a:pt x="23660" y="9975"/>
                  </a:cubicBezTo>
                  <a:lnTo>
                    <a:pt x="21630" y="12507"/>
                  </a:lnTo>
                  <a:lnTo>
                    <a:pt x="23510" y="12507"/>
                  </a:lnTo>
                  <a:cubicBezTo>
                    <a:pt x="24136" y="12507"/>
                    <a:pt x="24638" y="13008"/>
                    <a:pt x="24638" y="13660"/>
                  </a:cubicBezTo>
                  <a:cubicBezTo>
                    <a:pt x="24638" y="14286"/>
                    <a:pt x="24136" y="14787"/>
                    <a:pt x="23510" y="14787"/>
                  </a:cubicBezTo>
                  <a:lnTo>
                    <a:pt x="19249" y="14787"/>
                  </a:lnTo>
                  <a:cubicBezTo>
                    <a:pt x="18798" y="14787"/>
                    <a:pt x="18397" y="14537"/>
                    <a:pt x="18222" y="14136"/>
                  </a:cubicBezTo>
                  <a:cubicBezTo>
                    <a:pt x="18021" y="13760"/>
                    <a:pt x="18071" y="13284"/>
                    <a:pt x="18347" y="12933"/>
                  </a:cubicBezTo>
                  <a:lnTo>
                    <a:pt x="21856" y="8547"/>
                  </a:lnTo>
                  <a:cubicBezTo>
                    <a:pt x="22084" y="8261"/>
                    <a:pt x="22410" y="8114"/>
                    <a:pt x="22740" y="8114"/>
                  </a:cubicBezTo>
                  <a:close/>
                  <a:moveTo>
                    <a:pt x="24262" y="18672"/>
                  </a:moveTo>
                  <a:cubicBezTo>
                    <a:pt x="24262" y="23334"/>
                    <a:pt x="20277" y="27093"/>
                    <a:pt x="15339" y="27093"/>
                  </a:cubicBezTo>
                  <a:cubicBezTo>
                    <a:pt x="10402" y="27093"/>
                    <a:pt x="6392" y="23334"/>
                    <a:pt x="6392" y="18672"/>
                  </a:cubicBezTo>
                  <a:close/>
                  <a:moveTo>
                    <a:pt x="15339" y="0"/>
                  </a:moveTo>
                  <a:cubicBezTo>
                    <a:pt x="6868" y="0"/>
                    <a:pt x="1" y="6867"/>
                    <a:pt x="1" y="15314"/>
                  </a:cubicBezTo>
                  <a:cubicBezTo>
                    <a:pt x="1" y="23785"/>
                    <a:pt x="6868" y="30652"/>
                    <a:pt x="15339" y="30652"/>
                  </a:cubicBezTo>
                  <a:cubicBezTo>
                    <a:pt x="23811" y="30652"/>
                    <a:pt x="30678" y="23785"/>
                    <a:pt x="30678" y="15314"/>
                  </a:cubicBezTo>
                  <a:cubicBezTo>
                    <a:pt x="30678" y="6867"/>
                    <a:pt x="23811" y="0"/>
                    <a:pt x="15339"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750" name="Google Shape;750;p33"/>
          <p:cNvGrpSpPr/>
          <p:nvPr/>
        </p:nvGrpSpPr>
        <p:grpSpPr>
          <a:xfrm>
            <a:off x="411197" y="3528151"/>
            <a:ext cx="1270932" cy="1057547"/>
            <a:chOff x="2797775" y="3003800"/>
            <a:chExt cx="921700" cy="766950"/>
          </a:xfrm>
        </p:grpSpPr>
        <p:sp>
          <p:nvSpPr>
            <p:cNvPr id="751" name="Google Shape;751;p33"/>
            <p:cNvSpPr/>
            <p:nvPr/>
          </p:nvSpPr>
          <p:spPr>
            <a:xfrm>
              <a:off x="2846625" y="3003800"/>
              <a:ext cx="766950" cy="766950"/>
            </a:xfrm>
            <a:custGeom>
              <a:rect b="b" l="l" r="r" t="t"/>
              <a:pathLst>
                <a:path extrusionOk="0" h="30678" w="30678">
                  <a:moveTo>
                    <a:pt x="9675" y="8496"/>
                  </a:moveTo>
                  <a:cubicBezTo>
                    <a:pt x="10001" y="8496"/>
                    <a:pt x="10327" y="8647"/>
                    <a:pt x="10527" y="8897"/>
                  </a:cubicBezTo>
                  <a:lnTo>
                    <a:pt x="13510" y="12682"/>
                  </a:lnTo>
                  <a:cubicBezTo>
                    <a:pt x="13886" y="13158"/>
                    <a:pt x="13811" y="13860"/>
                    <a:pt x="13334" y="14236"/>
                  </a:cubicBezTo>
                  <a:cubicBezTo>
                    <a:pt x="13134" y="14386"/>
                    <a:pt x="12883" y="14461"/>
                    <a:pt x="12633" y="14461"/>
                  </a:cubicBezTo>
                  <a:cubicBezTo>
                    <a:pt x="12307" y="14461"/>
                    <a:pt x="12006" y="14311"/>
                    <a:pt x="11780" y="14035"/>
                  </a:cubicBezTo>
                  <a:lnTo>
                    <a:pt x="9675" y="11354"/>
                  </a:lnTo>
                  <a:lnTo>
                    <a:pt x="7545" y="14035"/>
                  </a:lnTo>
                  <a:cubicBezTo>
                    <a:pt x="7324" y="14315"/>
                    <a:pt x="7000" y="14465"/>
                    <a:pt x="6668" y="14465"/>
                  </a:cubicBezTo>
                  <a:cubicBezTo>
                    <a:pt x="6435" y="14465"/>
                    <a:pt x="6198" y="14391"/>
                    <a:pt x="5991" y="14236"/>
                  </a:cubicBezTo>
                  <a:cubicBezTo>
                    <a:pt x="5515" y="13860"/>
                    <a:pt x="5440" y="13158"/>
                    <a:pt x="5816" y="12682"/>
                  </a:cubicBezTo>
                  <a:lnTo>
                    <a:pt x="8798" y="8897"/>
                  </a:lnTo>
                  <a:cubicBezTo>
                    <a:pt x="8999" y="8647"/>
                    <a:pt x="9324" y="8496"/>
                    <a:pt x="9675" y="8496"/>
                  </a:cubicBezTo>
                  <a:close/>
                  <a:moveTo>
                    <a:pt x="21004" y="8496"/>
                  </a:moveTo>
                  <a:cubicBezTo>
                    <a:pt x="21329" y="8496"/>
                    <a:pt x="21655" y="8647"/>
                    <a:pt x="21856" y="8897"/>
                  </a:cubicBezTo>
                  <a:lnTo>
                    <a:pt x="24838" y="12682"/>
                  </a:lnTo>
                  <a:cubicBezTo>
                    <a:pt x="25214" y="13158"/>
                    <a:pt x="25139" y="13860"/>
                    <a:pt x="24663" y="14236"/>
                  </a:cubicBezTo>
                  <a:cubicBezTo>
                    <a:pt x="24462" y="14386"/>
                    <a:pt x="24212" y="14461"/>
                    <a:pt x="23986" y="14461"/>
                  </a:cubicBezTo>
                  <a:cubicBezTo>
                    <a:pt x="23660" y="14461"/>
                    <a:pt x="23334" y="14311"/>
                    <a:pt x="23109" y="14035"/>
                  </a:cubicBezTo>
                  <a:lnTo>
                    <a:pt x="21004" y="11354"/>
                  </a:lnTo>
                  <a:lnTo>
                    <a:pt x="18873" y="14035"/>
                  </a:lnTo>
                  <a:cubicBezTo>
                    <a:pt x="18652" y="14315"/>
                    <a:pt x="18328" y="14465"/>
                    <a:pt x="18001" y="14465"/>
                  </a:cubicBezTo>
                  <a:cubicBezTo>
                    <a:pt x="17772" y="14465"/>
                    <a:pt x="17541" y="14391"/>
                    <a:pt x="17344" y="14236"/>
                  </a:cubicBezTo>
                  <a:cubicBezTo>
                    <a:pt x="16868" y="13860"/>
                    <a:pt x="16768" y="13158"/>
                    <a:pt x="17144" y="12682"/>
                  </a:cubicBezTo>
                  <a:lnTo>
                    <a:pt x="20126" y="8897"/>
                  </a:lnTo>
                  <a:cubicBezTo>
                    <a:pt x="20352" y="8647"/>
                    <a:pt x="20653" y="8496"/>
                    <a:pt x="21004" y="8496"/>
                  </a:cubicBezTo>
                  <a:close/>
                  <a:moveTo>
                    <a:pt x="21781" y="18872"/>
                  </a:moveTo>
                  <a:cubicBezTo>
                    <a:pt x="22633" y="18872"/>
                    <a:pt x="23309" y="19549"/>
                    <a:pt x="23309" y="20401"/>
                  </a:cubicBezTo>
                  <a:cubicBezTo>
                    <a:pt x="23309" y="23760"/>
                    <a:pt x="19801" y="26391"/>
                    <a:pt x="15339" y="26391"/>
                  </a:cubicBezTo>
                  <a:cubicBezTo>
                    <a:pt x="10853" y="26391"/>
                    <a:pt x="7344" y="23760"/>
                    <a:pt x="7344" y="20401"/>
                  </a:cubicBezTo>
                  <a:cubicBezTo>
                    <a:pt x="7344" y="19549"/>
                    <a:pt x="8021" y="18872"/>
                    <a:pt x="8873" y="18872"/>
                  </a:cubicBezTo>
                  <a:cubicBezTo>
                    <a:pt x="9725" y="18872"/>
                    <a:pt x="10402" y="19549"/>
                    <a:pt x="10402" y="20401"/>
                  </a:cubicBezTo>
                  <a:cubicBezTo>
                    <a:pt x="10402" y="21780"/>
                    <a:pt x="12432" y="23334"/>
                    <a:pt x="15339" y="23334"/>
                  </a:cubicBezTo>
                  <a:cubicBezTo>
                    <a:pt x="18222" y="23334"/>
                    <a:pt x="20252" y="21780"/>
                    <a:pt x="20252" y="20401"/>
                  </a:cubicBezTo>
                  <a:cubicBezTo>
                    <a:pt x="20252" y="19549"/>
                    <a:pt x="20928" y="18872"/>
                    <a:pt x="21781" y="18872"/>
                  </a:cubicBezTo>
                  <a:close/>
                  <a:moveTo>
                    <a:pt x="15339" y="0"/>
                  </a:moveTo>
                  <a:cubicBezTo>
                    <a:pt x="6868" y="0"/>
                    <a:pt x="1" y="6867"/>
                    <a:pt x="1" y="15339"/>
                  </a:cubicBezTo>
                  <a:cubicBezTo>
                    <a:pt x="1" y="23810"/>
                    <a:pt x="6868" y="30677"/>
                    <a:pt x="15339" y="30677"/>
                  </a:cubicBezTo>
                  <a:cubicBezTo>
                    <a:pt x="23811" y="30677"/>
                    <a:pt x="30678" y="23810"/>
                    <a:pt x="30678" y="15339"/>
                  </a:cubicBezTo>
                  <a:cubicBezTo>
                    <a:pt x="30678" y="6867"/>
                    <a:pt x="23811" y="0"/>
                    <a:pt x="15339" y="0"/>
                  </a:cubicBezTo>
                  <a:close/>
                </a:path>
              </a:pathLst>
            </a:custGeom>
            <a:solidFill>
              <a:srgbClr val="00CC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2" name="Google Shape;752;p33"/>
            <p:cNvSpPr/>
            <p:nvPr/>
          </p:nvSpPr>
          <p:spPr>
            <a:xfrm>
              <a:off x="2904275" y="3003800"/>
              <a:ext cx="766950" cy="766950"/>
            </a:xfrm>
            <a:custGeom>
              <a:rect b="b" l="l" r="r" t="t"/>
              <a:pathLst>
                <a:path extrusionOk="0" h="30678" w="30678">
                  <a:moveTo>
                    <a:pt x="9650" y="8496"/>
                  </a:moveTo>
                  <a:cubicBezTo>
                    <a:pt x="10001" y="8496"/>
                    <a:pt x="10302" y="8647"/>
                    <a:pt x="10527" y="8897"/>
                  </a:cubicBezTo>
                  <a:lnTo>
                    <a:pt x="13510" y="12682"/>
                  </a:lnTo>
                  <a:cubicBezTo>
                    <a:pt x="13886" y="13158"/>
                    <a:pt x="13785" y="13860"/>
                    <a:pt x="13309" y="14236"/>
                  </a:cubicBezTo>
                  <a:cubicBezTo>
                    <a:pt x="13109" y="14386"/>
                    <a:pt x="12883" y="14461"/>
                    <a:pt x="12632" y="14461"/>
                  </a:cubicBezTo>
                  <a:cubicBezTo>
                    <a:pt x="12307" y="14461"/>
                    <a:pt x="12006" y="14311"/>
                    <a:pt x="11780" y="14035"/>
                  </a:cubicBezTo>
                  <a:lnTo>
                    <a:pt x="9650" y="11354"/>
                  </a:lnTo>
                  <a:lnTo>
                    <a:pt x="7545" y="14035"/>
                  </a:lnTo>
                  <a:cubicBezTo>
                    <a:pt x="7324" y="14315"/>
                    <a:pt x="6991" y="14465"/>
                    <a:pt x="6657" y="14465"/>
                  </a:cubicBezTo>
                  <a:cubicBezTo>
                    <a:pt x="6422" y="14465"/>
                    <a:pt x="6187" y="14391"/>
                    <a:pt x="5991" y="14236"/>
                  </a:cubicBezTo>
                  <a:cubicBezTo>
                    <a:pt x="5515" y="13860"/>
                    <a:pt x="5439" y="13158"/>
                    <a:pt x="5815" y="12682"/>
                  </a:cubicBezTo>
                  <a:lnTo>
                    <a:pt x="8798" y="8897"/>
                  </a:lnTo>
                  <a:cubicBezTo>
                    <a:pt x="8998" y="8647"/>
                    <a:pt x="9324" y="8496"/>
                    <a:pt x="9650" y="8496"/>
                  </a:cubicBezTo>
                  <a:close/>
                  <a:moveTo>
                    <a:pt x="21003" y="8496"/>
                  </a:moveTo>
                  <a:cubicBezTo>
                    <a:pt x="21329" y="8496"/>
                    <a:pt x="21655" y="8647"/>
                    <a:pt x="21855" y="8897"/>
                  </a:cubicBezTo>
                  <a:lnTo>
                    <a:pt x="24838" y="12682"/>
                  </a:lnTo>
                  <a:cubicBezTo>
                    <a:pt x="25214" y="13158"/>
                    <a:pt x="25139" y="13860"/>
                    <a:pt x="24663" y="14236"/>
                  </a:cubicBezTo>
                  <a:cubicBezTo>
                    <a:pt x="24462" y="14386"/>
                    <a:pt x="24211" y="14461"/>
                    <a:pt x="23986" y="14461"/>
                  </a:cubicBezTo>
                  <a:cubicBezTo>
                    <a:pt x="23660" y="14461"/>
                    <a:pt x="23334" y="14311"/>
                    <a:pt x="23109" y="14035"/>
                  </a:cubicBezTo>
                  <a:lnTo>
                    <a:pt x="21003" y="11354"/>
                  </a:lnTo>
                  <a:lnTo>
                    <a:pt x="18873" y="14035"/>
                  </a:lnTo>
                  <a:cubicBezTo>
                    <a:pt x="18652" y="14315"/>
                    <a:pt x="18328" y="14465"/>
                    <a:pt x="18001" y="14465"/>
                  </a:cubicBezTo>
                  <a:cubicBezTo>
                    <a:pt x="17771" y="14465"/>
                    <a:pt x="17541" y="14391"/>
                    <a:pt x="17344" y="14236"/>
                  </a:cubicBezTo>
                  <a:cubicBezTo>
                    <a:pt x="16868" y="13860"/>
                    <a:pt x="16768" y="13158"/>
                    <a:pt x="17144" y="12682"/>
                  </a:cubicBezTo>
                  <a:lnTo>
                    <a:pt x="20126" y="8897"/>
                  </a:lnTo>
                  <a:cubicBezTo>
                    <a:pt x="20352" y="8647"/>
                    <a:pt x="20652" y="8496"/>
                    <a:pt x="21003" y="8496"/>
                  </a:cubicBezTo>
                  <a:close/>
                  <a:moveTo>
                    <a:pt x="21780" y="18872"/>
                  </a:moveTo>
                  <a:cubicBezTo>
                    <a:pt x="22632" y="18872"/>
                    <a:pt x="23309" y="19549"/>
                    <a:pt x="23309" y="20401"/>
                  </a:cubicBezTo>
                  <a:cubicBezTo>
                    <a:pt x="23309" y="23760"/>
                    <a:pt x="19800" y="26391"/>
                    <a:pt x="15339" y="26391"/>
                  </a:cubicBezTo>
                  <a:cubicBezTo>
                    <a:pt x="10853" y="26391"/>
                    <a:pt x="7344" y="23760"/>
                    <a:pt x="7344" y="20401"/>
                  </a:cubicBezTo>
                  <a:cubicBezTo>
                    <a:pt x="7344" y="19549"/>
                    <a:pt x="8021" y="18872"/>
                    <a:pt x="8873" y="18872"/>
                  </a:cubicBezTo>
                  <a:cubicBezTo>
                    <a:pt x="9725" y="18872"/>
                    <a:pt x="10402" y="19549"/>
                    <a:pt x="10402" y="20401"/>
                  </a:cubicBezTo>
                  <a:cubicBezTo>
                    <a:pt x="10402" y="21780"/>
                    <a:pt x="12432" y="23334"/>
                    <a:pt x="15339" y="23334"/>
                  </a:cubicBezTo>
                  <a:cubicBezTo>
                    <a:pt x="18221" y="23334"/>
                    <a:pt x="20251" y="21780"/>
                    <a:pt x="20251" y="20401"/>
                  </a:cubicBezTo>
                  <a:cubicBezTo>
                    <a:pt x="20251" y="19549"/>
                    <a:pt x="20928" y="18872"/>
                    <a:pt x="21780" y="18872"/>
                  </a:cubicBezTo>
                  <a:close/>
                  <a:moveTo>
                    <a:pt x="15339" y="0"/>
                  </a:moveTo>
                  <a:cubicBezTo>
                    <a:pt x="6868" y="0"/>
                    <a:pt x="1" y="6867"/>
                    <a:pt x="1" y="15339"/>
                  </a:cubicBezTo>
                  <a:cubicBezTo>
                    <a:pt x="1" y="23810"/>
                    <a:pt x="6868" y="30677"/>
                    <a:pt x="15339" y="30677"/>
                  </a:cubicBezTo>
                  <a:cubicBezTo>
                    <a:pt x="23810" y="30677"/>
                    <a:pt x="30678" y="23810"/>
                    <a:pt x="30678" y="15339"/>
                  </a:cubicBezTo>
                  <a:cubicBezTo>
                    <a:pt x="30678" y="6867"/>
                    <a:pt x="23810" y="0"/>
                    <a:pt x="15339" y="0"/>
                  </a:cubicBezTo>
                  <a:close/>
                </a:path>
              </a:pathLst>
            </a:custGeom>
            <a:solidFill>
              <a:srgbClr val="FF308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3" name="Google Shape;753;p33"/>
            <p:cNvSpPr/>
            <p:nvPr/>
          </p:nvSpPr>
          <p:spPr>
            <a:xfrm>
              <a:off x="3512675" y="3161050"/>
              <a:ext cx="149150" cy="20075"/>
            </a:xfrm>
            <a:custGeom>
              <a:rect b="b" l="l" r="r" t="t"/>
              <a:pathLst>
                <a:path extrusionOk="0" h="803" w="5966">
                  <a:moveTo>
                    <a:pt x="1" y="1"/>
                  </a:moveTo>
                  <a:lnTo>
                    <a:pt x="1" y="803"/>
                  </a:lnTo>
                  <a:lnTo>
                    <a:pt x="5966" y="803"/>
                  </a:lnTo>
                  <a:lnTo>
                    <a:pt x="5966" y="1"/>
                  </a:lnTo>
                  <a:close/>
                </a:path>
              </a:pathLst>
            </a:custGeom>
            <a:solidFill>
              <a:srgbClr val="FF308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4" name="Google Shape;754;p33"/>
            <p:cNvSpPr/>
            <p:nvPr/>
          </p:nvSpPr>
          <p:spPr>
            <a:xfrm>
              <a:off x="3569700" y="3413575"/>
              <a:ext cx="149775" cy="20075"/>
            </a:xfrm>
            <a:custGeom>
              <a:rect b="b" l="l" r="r" t="t"/>
              <a:pathLst>
                <a:path extrusionOk="0" h="803" w="5991">
                  <a:moveTo>
                    <a:pt x="0" y="0"/>
                  </a:moveTo>
                  <a:lnTo>
                    <a:pt x="0" y="802"/>
                  </a:lnTo>
                  <a:lnTo>
                    <a:pt x="5990" y="802"/>
                  </a:lnTo>
                  <a:lnTo>
                    <a:pt x="5990" y="0"/>
                  </a:lnTo>
                  <a:close/>
                </a:path>
              </a:pathLst>
            </a:custGeom>
            <a:solidFill>
              <a:srgbClr val="FF308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5" name="Google Shape;755;p33"/>
            <p:cNvSpPr/>
            <p:nvPr/>
          </p:nvSpPr>
          <p:spPr>
            <a:xfrm>
              <a:off x="3429350" y="3665450"/>
              <a:ext cx="149775" cy="20075"/>
            </a:xfrm>
            <a:custGeom>
              <a:rect b="b" l="l" r="r" t="t"/>
              <a:pathLst>
                <a:path extrusionOk="0" h="803" w="5991">
                  <a:moveTo>
                    <a:pt x="0" y="0"/>
                  </a:moveTo>
                  <a:lnTo>
                    <a:pt x="0" y="802"/>
                  </a:lnTo>
                  <a:lnTo>
                    <a:pt x="5990" y="802"/>
                  </a:lnTo>
                  <a:lnTo>
                    <a:pt x="5990" y="0"/>
                  </a:lnTo>
                  <a:close/>
                </a:path>
              </a:pathLst>
            </a:custGeom>
            <a:solidFill>
              <a:srgbClr val="FF308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6" name="Google Shape;756;p33"/>
            <p:cNvSpPr/>
            <p:nvPr/>
          </p:nvSpPr>
          <p:spPr>
            <a:xfrm>
              <a:off x="3603525" y="3665450"/>
              <a:ext cx="18200" cy="20075"/>
            </a:xfrm>
            <a:custGeom>
              <a:rect b="b" l="l" r="r" t="t"/>
              <a:pathLst>
                <a:path extrusionOk="0" h="803" w="728">
                  <a:moveTo>
                    <a:pt x="1" y="0"/>
                  </a:moveTo>
                  <a:lnTo>
                    <a:pt x="1" y="802"/>
                  </a:lnTo>
                  <a:lnTo>
                    <a:pt x="728" y="802"/>
                  </a:lnTo>
                  <a:lnTo>
                    <a:pt x="728" y="0"/>
                  </a:lnTo>
                  <a:close/>
                </a:path>
              </a:pathLst>
            </a:custGeom>
            <a:solidFill>
              <a:srgbClr val="FF308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7" name="Google Shape;757;p33"/>
            <p:cNvSpPr/>
            <p:nvPr/>
          </p:nvSpPr>
          <p:spPr>
            <a:xfrm>
              <a:off x="3545250" y="3346525"/>
              <a:ext cx="149150" cy="20075"/>
            </a:xfrm>
            <a:custGeom>
              <a:rect b="b" l="l" r="r" t="t"/>
              <a:pathLst>
                <a:path extrusionOk="0" h="803" w="5966">
                  <a:moveTo>
                    <a:pt x="1" y="1"/>
                  </a:moveTo>
                  <a:lnTo>
                    <a:pt x="1" y="803"/>
                  </a:lnTo>
                  <a:lnTo>
                    <a:pt x="5966" y="803"/>
                  </a:lnTo>
                  <a:lnTo>
                    <a:pt x="5966" y="1"/>
                  </a:lnTo>
                  <a:close/>
                </a:path>
              </a:pathLst>
            </a:custGeom>
            <a:solidFill>
              <a:srgbClr val="FF308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8" name="Google Shape;758;p33"/>
            <p:cNvSpPr/>
            <p:nvPr/>
          </p:nvSpPr>
          <p:spPr>
            <a:xfrm>
              <a:off x="2816550" y="3458675"/>
              <a:ext cx="149150" cy="19450"/>
            </a:xfrm>
            <a:custGeom>
              <a:rect b="b" l="l" r="r" t="t"/>
              <a:pathLst>
                <a:path extrusionOk="0" h="778" w="5966">
                  <a:moveTo>
                    <a:pt x="1" y="1"/>
                  </a:moveTo>
                  <a:lnTo>
                    <a:pt x="1" y="778"/>
                  </a:lnTo>
                  <a:lnTo>
                    <a:pt x="5966" y="778"/>
                  </a:lnTo>
                  <a:lnTo>
                    <a:pt x="5966" y="1"/>
                  </a:lnTo>
                  <a:close/>
                </a:path>
              </a:pathLst>
            </a:custGeom>
            <a:solidFill>
              <a:srgbClr val="00CC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9" name="Google Shape;759;p33"/>
            <p:cNvSpPr/>
            <p:nvPr/>
          </p:nvSpPr>
          <p:spPr>
            <a:xfrm>
              <a:off x="2909300" y="3644150"/>
              <a:ext cx="149150" cy="20075"/>
            </a:xfrm>
            <a:custGeom>
              <a:rect b="b" l="l" r="r" t="t"/>
              <a:pathLst>
                <a:path extrusionOk="0" h="803" w="5966">
                  <a:moveTo>
                    <a:pt x="0" y="0"/>
                  </a:moveTo>
                  <a:lnTo>
                    <a:pt x="0" y="802"/>
                  </a:lnTo>
                  <a:lnTo>
                    <a:pt x="5965" y="802"/>
                  </a:lnTo>
                  <a:lnTo>
                    <a:pt x="5965" y="0"/>
                  </a:lnTo>
                  <a:close/>
                </a:path>
              </a:pathLst>
            </a:custGeom>
            <a:solidFill>
              <a:srgbClr val="00CC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0" name="Google Shape;760;p33"/>
            <p:cNvSpPr/>
            <p:nvPr/>
          </p:nvSpPr>
          <p:spPr>
            <a:xfrm>
              <a:off x="2840375" y="3555800"/>
              <a:ext cx="149150" cy="20075"/>
            </a:xfrm>
            <a:custGeom>
              <a:rect b="b" l="l" r="r" t="t"/>
              <a:pathLst>
                <a:path extrusionOk="0" h="803" w="5966">
                  <a:moveTo>
                    <a:pt x="0" y="0"/>
                  </a:moveTo>
                  <a:lnTo>
                    <a:pt x="0" y="802"/>
                  </a:lnTo>
                  <a:lnTo>
                    <a:pt x="5965" y="802"/>
                  </a:lnTo>
                  <a:lnTo>
                    <a:pt x="5965" y="0"/>
                  </a:lnTo>
                  <a:close/>
                </a:path>
              </a:pathLst>
            </a:custGeom>
            <a:solidFill>
              <a:srgbClr val="00CC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1" name="Google Shape;761;p33"/>
            <p:cNvSpPr/>
            <p:nvPr/>
          </p:nvSpPr>
          <p:spPr>
            <a:xfrm>
              <a:off x="2834725" y="3177350"/>
              <a:ext cx="149150" cy="20075"/>
            </a:xfrm>
            <a:custGeom>
              <a:rect b="b" l="l" r="r" t="t"/>
              <a:pathLst>
                <a:path extrusionOk="0" h="803" w="5966">
                  <a:moveTo>
                    <a:pt x="1" y="1"/>
                  </a:moveTo>
                  <a:lnTo>
                    <a:pt x="1" y="803"/>
                  </a:lnTo>
                  <a:lnTo>
                    <a:pt x="5966" y="803"/>
                  </a:lnTo>
                  <a:lnTo>
                    <a:pt x="5966" y="1"/>
                  </a:lnTo>
                  <a:close/>
                </a:path>
              </a:pathLst>
            </a:custGeom>
            <a:solidFill>
              <a:srgbClr val="00CC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2" name="Google Shape;762;p33"/>
            <p:cNvSpPr/>
            <p:nvPr/>
          </p:nvSpPr>
          <p:spPr>
            <a:xfrm>
              <a:off x="2930600" y="3089625"/>
              <a:ext cx="190500" cy="19450"/>
            </a:xfrm>
            <a:custGeom>
              <a:rect b="b" l="l" r="r" t="t"/>
              <a:pathLst>
                <a:path extrusionOk="0" h="778" w="7620">
                  <a:moveTo>
                    <a:pt x="0" y="1"/>
                  </a:moveTo>
                  <a:lnTo>
                    <a:pt x="0" y="778"/>
                  </a:lnTo>
                  <a:lnTo>
                    <a:pt x="7619" y="778"/>
                  </a:lnTo>
                  <a:lnTo>
                    <a:pt x="7619" y="1"/>
                  </a:lnTo>
                  <a:close/>
                </a:path>
              </a:pathLst>
            </a:custGeom>
            <a:solidFill>
              <a:srgbClr val="00CC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3" name="Google Shape;763;p33"/>
            <p:cNvSpPr/>
            <p:nvPr/>
          </p:nvSpPr>
          <p:spPr>
            <a:xfrm>
              <a:off x="2843500" y="3238750"/>
              <a:ext cx="149150" cy="20075"/>
            </a:xfrm>
            <a:custGeom>
              <a:rect b="b" l="l" r="r" t="t"/>
              <a:pathLst>
                <a:path extrusionOk="0" h="803" w="5966">
                  <a:moveTo>
                    <a:pt x="1" y="1"/>
                  </a:moveTo>
                  <a:lnTo>
                    <a:pt x="1" y="803"/>
                  </a:lnTo>
                  <a:lnTo>
                    <a:pt x="5966" y="803"/>
                  </a:lnTo>
                  <a:lnTo>
                    <a:pt x="5966" y="1"/>
                  </a:lnTo>
                  <a:close/>
                </a:path>
              </a:pathLst>
            </a:custGeom>
            <a:solidFill>
              <a:srgbClr val="00CC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4" name="Google Shape;764;p33"/>
            <p:cNvSpPr/>
            <p:nvPr/>
          </p:nvSpPr>
          <p:spPr>
            <a:xfrm>
              <a:off x="2804025" y="3238750"/>
              <a:ext cx="18200" cy="20075"/>
            </a:xfrm>
            <a:custGeom>
              <a:rect b="b" l="l" r="r" t="t"/>
              <a:pathLst>
                <a:path extrusionOk="0" h="803" w="728">
                  <a:moveTo>
                    <a:pt x="1" y="1"/>
                  </a:moveTo>
                  <a:lnTo>
                    <a:pt x="1" y="803"/>
                  </a:lnTo>
                  <a:lnTo>
                    <a:pt x="728" y="803"/>
                  </a:lnTo>
                  <a:lnTo>
                    <a:pt x="728" y="1"/>
                  </a:lnTo>
                  <a:close/>
                </a:path>
              </a:pathLst>
            </a:custGeom>
            <a:solidFill>
              <a:srgbClr val="00CC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5" name="Google Shape;765;p33"/>
            <p:cNvSpPr/>
            <p:nvPr/>
          </p:nvSpPr>
          <p:spPr>
            <a:xfrm>
              <a:off x="3476975" y="3105300"/>
              <a:ext cx="112800" cy="20075"/>
            </a:xfrm>
            <a:custGeom>
              <a:rect b="b" l="l" r="r" t="t"/>
              <a:pathLst>
                <a:path extrusionOk="0" h="803" w="4512">
                  <a:moveTo>
                    <a:pt x="0" y="0"/>
                  </a:moveTo>
                  <a:lnTo>
                    <a:pt x="0" y="802"/>
                  </a:lnTo>
                  <a:lnTo>
                    <a:pt x="4511" y="802"/>
                  </a:lnTo>
                  <a:lnTo>
                    <a:pt x="4511"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6" name="Google Shape;766;p33"/>
            <p:cNvSpPr/>
            <p:nvPr/>
          </p:nvSpPr>
          <p:spPr>
            <a:xfrm>
              <a:off x="3559050" y="3488125"/>
              <a:ext cx="112800" cy="19450"/>
            </a:xfrm>
            <a:custGeom>
              <a:rect b="b" l="l" r="r" t="t"/>
              <a:pathLst>
                <a:path extrusionOk="0" h="778" w="4512">
                  <a:moveTo>
                    <a:pt x="0" y="1"/>
                  </a:moveTo>
                  <a:lnTo>
                    <a:pt x="0" y="778"/>
                  </a:lnTo>
                  <a:lnTo>
                    <a:pt x="4512" y="778"/>
                  </a:lnTo>
                  <a:lnTo>
                    <a:pt x="4512"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7" name="Google Shape;767;p33"/>
            <p:cNvSpPr/>
            <p:nvPr/>
          </p:nvSpPr>
          <p:spPr>
            <a:xfrm>
              <a:off x="2797775" y="3413575"/>
              <a:ext cx="160425" cy="20075"/>
            </a:xfrm>
            <a:custGeom>
              <a:rect b="b" l="l" r="r" t="t"/>
              <a:pathLst>
                <a:path extrusionOk="0" h="803" w="6417">
                  <a:moveTo>
                    <a:pt x="0" y="0"/>
                  </a:moveTo>
                  <a:lnTo>
                    <a:pt x="0" y="802"/>
                  </a:lnTo>
                  <a:lnTo>
                    <a:pt x="6416" y="802"/>
                  </a:lnTo>
                  <a:lnTo>
                    <a:pt x="6416"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8" name="Google Shape;768;p33"/>
            <p:cNvSpPr/>
            <p:nvPr/>
          </p:nvSpPr>
          <p:spPr>
            <a:xfrm>
              <a:off x="2882350" y="3132875"/>
              <a:ext cx="112800" cy="20075"/>
            </a:xfrm>
            <a:custGeom>
              <a:rect b="b" l="l" r="r" t="t"/>
              <a:pathLst>
                <a:path extrusionOk="0" h="803" w="4512">
                  <a:moveTo>
                    <a:pt x="1" y="0"/>
                  </a:moveTo>
                  <a:lnTo>
                    <a:pt x="1" y="802"/>
                  </a:lnTo>
                  <a:lnTo>
                    <a:pt x="4512" y="802"/>
                  </a:lnTo>
                  <a:lnTo>
                    <a:pt x="4512"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9" name="Google Shape;769;p33"/>
            <p:cNvSpPr/>
            <p:nvPr/>
          </p:nvSpPr>
          <p:spPr>
            <a:xfrm>
              <a:off x="2839750" y="3594025"/>
              <a:ext cx="127850" cy="20075"/>
            </a:xfrm>
            <a:custGeom>
              <a:rect b="b" l="l" r="r" t="t"/>
              <a:pathLst>
                <a:path extrusionOk="0" h="803" w="5114">
                  <a:moveTo>
                    <a:pt x="0" y="0"/>
                  </a:moveTo>
                  <a:lnTo>
                    <a:pt x="0" y="802"/>
                  </a:lnTo>
                  <a:lnTo>
                    <a:pt x="5113" y="802"/>
                  </a:lnTo>
                  <a:lnTo>
                    <a:pt x="5113"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0" name="Google Shape;770;p33"/>
            <p:cNvSpPr/>
            <p:nvPr/>
          </p:nvSpPr>
          <p:spPr>
            <a:xfrm>
              <a:off x="2822200" y="3330850"/>
              <a:ext cx="128475" cy="20075"/>
            </a:xfrm>
            <a:custGeom>
              <a:rect b="b" l="l" r="r" t="t"/>
              <a:pathLst>
                <a:path extrusionOk="0" h="803" w="5139">
                  <a:moveTo>
                    <a:pt x="1" y="1"/>
                  </a:moveTo>
                  <a:lnTo>
                    <a:pt x="1" y="803"/>
                  </a:lnTo>
                  <a:lnTo>
                    <a:pt x="5138" y="803"/>
                  </a:lnTo>
                  <a:lnTo>
                    <a:pt x="5138"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1" name="Google Shape;771;p33"/>
            <p:cNvSpPr/>
            <p:nvPr/>
          </p:nvSpPr>
          <p:spPr>
            <a:xfrm>
              <a:off x="3524575" y="3573975"/>
              <a:ext cx="139750" cy="20075"/>
            </a:xfrm>
            <a:custGeom>
              <a:rect b="b" l="l" r="r" t="t"/>
              <a:pathLst>
                <a:path extrusionOk="0" h="803" w="5590">
                  <a:moveTo>
                    <a:pt x="1" y="0"/>
                  </a:moveTo>
                  <a:lnTo>
                    <a:pt x="1" y="802"/>
                  </a:lnTo>
                  <a:lnTo>
                    <a:pt x="5590" y="802"/>
                  </a:lnTo>
                  <a:lnTo>
                    <a:pt x="5590"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2" name="Google Shape;772;p33"/>
            <p:cNvSpPr/>
            <p:nvPr/>
          </p:nvSpPr>
          <p:spPr>
            <a:xfrm>
              <a:off x="3577225" y="3303300"/>
              <a:ext cx="139750" cy="20075"/>
            </a:xfrm>
            <a:custGeom>
              <a:rect b="b" l="l" r="r" t="t"/>
              <a:pathLst>
                <a:path extrusionOk="0" h="803" w="5590">
                  <a:moveTo>
                    <a:pt x="0" y="0"/>
                  </a:moveTo>
                  <a:lnTo>
                    <a:pt x="0" y="802"/>
                  </a:lnTo>
                  <a:lnTo>
                    <a:pt x="5589" y="802"/>
                  </a:lnTo>
                  <a:lnTo>
                    <a:pt x="5589"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3" name="Google Shape;773;p33"/>
            <p:cNvSpPr/>
            <p:nvPr/>
          </p:nvSpPr>
          <p:spPr>
            <a:xfrm>
              <a:off x="3533975" y="3252550"/>
              <a:ext cx="139750" cy="19450"/>
            </a:xfrm>
            <a:custGeom>
              <a:rect b="b" l="l" r="r" t="t"/>
              <a:pathLst>
                <a:path extrusionOk="0" h="778" w="5590">
                  <a:moveTo>
                    <a:pt x="1" y="0"/>
                  </a:moveTo>
                  <a:lnTo>
                    <a:pt x="1" y="777"/>
                  </a:lnTo>
                  <a:lnTo>
                    <a:pt x="5590" y="777"/>
                  </a:lnTo>
                  <a:lnTo>
                    <a:pt x="5590"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4" name="Google Shape;774;p33"/>
            <p:cNvSpPr/>
            <p:nvPr/>
          </p:nvSpPr>
          <p:spPr>
            <a:xfrm>
              <a:off x="3690625" y="3252550"/>
              <a:ext cx="13800" cy="19450"/>
            </a:xfrm>
            <a:custGeom>
              <a:rect b="b" l="l" r="r" t="t"/>
              <a:pathLst>
                <a:path extrusionOk="0" h="778" w="552">
                  <a:moveTo>
                    <a:pt x="1" y="0"/>
                  </a:moveTo>
                  <a:lnTo>
                    <a:pt x="1" y="777"/>
                  </a:lnTo>
                  <a:lnTo>
                    <a:pt x="552" y="777"/>
                  </a:lnTo>
                  <a:lnTo>
                    <a:pt x="552"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5" name="Google Shape;775;p33"/>
            <p:cNvSpPr/>
            <p:nvPr/>
          </p:nvSpPr>
          <p:spPr>
            <a:xfrm>
              <a:off x="2812800" y="3594025"/>
              <a:ext cx="14450" cy="20075"/>
            </a:xfrm>
            <a:custGeom>
              <a:rect b="b" l="l" r="r" t="t"/>
              <a:pathLst>
                <a:path extrusionOk="0" h="803" w="578">
                  <a:moveTo>
                    <a:pt x="1" y="0"/>
                  </a:moveTo>
                  <a:lnTo>
                    <a:pt x="1" y="802"/>
                  </a:lnTo>
                  <a:lnTo>
                    <a:pt x="577" y="802"/>
                  </a:lnTo>
                  <a:lnTo>
                    <a:pt x="577"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6" name="Google Shape;776;p33"/>
            <p:cNvSpPr/>
            <p:nvPr/>
          </p:nvSpPr>
          <p:spPr>
            <a:xfrm>
              <a:off x="2875450" y="3003800"/>
              <a:ext cx="766950" cy="766950"/>
            </a:xfrm>
            <a:custGeom>
              <a:rect b="b" l="l" r="r" t="t"/>
              <a:pathLst>
                <a:path extrusionOk="0" h="30678" w="30678">
                  <a:moveTo>
                    <a:pt x="9650" y="8496"/>
                  </a:moveTo>
                  <a:cubicBezTo>
                    <a:pt x="10001" y="8496"/>
                    <a:pt x="10327" y="8647"/>
                    <a:pt x="10527" y="8897"/>
                  </a:cubicBezTo>
                  <a:lnTo>
                    <a:pt x="13510" y="12682"/>
                  </a:lnTo>
                  <a:cubicBezTo>
                    <a:pt x="13886" y="13158"/>
                    <a:pt x="13810" y="13860"/>
                    <a:pt x="13334" y="14236"/>
                  </a:cubicBezTo>
                  <a:cubicBezTo>
                    <a:pt x="13109" y="14386"/>
                    <a:pt x="12883" y="14461"/>
                    <a:pt x="12632" y="14461"/>
                  </a:cubicBezTo>
                  <a:cubicBezTo>
                    <a:pt x="12307" y="14461"/>
                    <a:pt x="12006" y="14311"/>
                    <a:pt x="11780" y="14035"/>
                  </a:cubicBezTo>
                  <a:lnTo>
                    <a:pt x="9650" y="11354"/>
                  </a:lnTo>
                  <a:lnTo>
                    <a:pt x="7545" y="14035"/>
                  </a:lnTo>
                  <a:cubicBezTo>
                    <a:pt x="7324" y="14315"/>
                    <a:pt x="6991" y="14465"/>
                    <a:pt x="6657" y="14465"/>
                  </a:cubicBezTo>
                  <a:cubicBezTo>
                    <a:pt x="6422" y="14465"/>
                    <a:pt x="6187" y="14391"/>
                    <a:pt x="5991" y="14236"/>
                  </a:cubicBezTo>
                  <a:cubicBezTo>
                    <a:pt x="5515" y="13860"/>
                    <a:pt x="5439" y="13158"/>
                    <a:pt x="5815" y="12682"/>
                  </a:cubicBezTo>
                  <a:lnTo>
                    <a:pt x="8798" y="8897"/>
                  </a:lnTo>
                  <a:cubicBezTo>
                    <a:pt x="8998" y="8647"/>
                    <a:pt x="9324" y="8496"/>
                    <a:pt x="9650" y="8496"/>
                  </a:cubicBezTo>
                  <a:close/>
                  <a:moveTo>
                    <a:pt x="21003" y="8496"/>
                  </a:moveTo>
                  <a:cubicBezTo>
                    <a:pt x="21329" y="8496"/>
                    <a:pt x="21655" y="8647"/>
                    <a:pt x="21856" y="8897"/>
                  </a:cubicBezTo>
                  <a:lnTo>
                    <a:pt x="24838" y="12682"/>
                  </a:lnTo>
                  <a:cubicBezTo>
                    <a:pt x="25214" y="13158"/>
                    <a:pt x="25139" y="13860"/>
                    <a:pt x="24663" y="14236"/>
                  </a:cubicBezTo>
                  <a:cubicBezTo>
                    <a:pt x="24462" y="14386"/>
                    <a:pt x="24212" y="14461"/>
                    <a:pt x="23986" y="14461"/>
                  </a:cubicBezTo>
                  <a:cubicBezTo>
                    <a:pt x="23660" y="14461"/>
                    <a:pt x="23334" y="14311"/>
                    <a:pt x="23109" y="14035"/>
                  </a:cubicBezTo>
                  <a:lnTo>
                    <a:pt x="21003" y="11354"/>
                  </a:lnTo>
                  <a:lnTo>
                    <a:pt x="18873" y="14035"/>
                  </a:lnTo>
                  <a:cubicBezTo>
                    <a:pt x="18652" y="14315"/>
                    <a:pt x="18328" y="14465"/>
                    <a:pt x="18001" y="14465"/>
                  </a:cubicBezTo>
                  <a:cubicBezTo>
                    <a:pt x="17771" y="14465"/>
                    <a:pt x="17541" y="14391"/>
                    <a:pt x="17344" y="14236"/>
                  </a:cubicBezTo>
                  <a:cubicBezTo>
                    <a:pt x="16868" y="13860"/>
                    <a:pt x="16768" y="13158"/>
                    <a:pt x="17144" y="12682"/>
                  </a:cubicBezTo>
                  <a:lnTo>
                    <a:pt x="20126" y="8897"/>
                  </a:lnTo>
                  <a:cubicBezTo>
                    <a:pt x="20352" y="8647"/>
                    <a:pt x="20653" y="8496"/>
                    <a:pt x="21003" y="8496"/>
                  </a:cubicBezTo>
                  <a:close/>
                  <a:moveTo>
                    <a:pt x="21780" y="18872"/>
                  </a:moveTo>
                  <a:cubicBezTo>
                    <a:pt x="22633" y="18872"/>
                    <a:pt x="23309" y="19549"/>
                    <a:pt x="23309" y="20401"/>
                  </a:cubicBezTo>
                  <a:cubicBezTo>
                    <a:pt x="23309" y="23760"/>
                    <a:pt x="19800" y="26391"/>
                    <a:pt x="15339" y="26391"/>
                  </a:cubicBezTo>
                  <a:cubicBezTo>
                    <a:pt x="10853" y="26391"/>
                    <a:pt x="7344" y="23760"/>
                    <a:pt x="7344" y="20401"/>
                  </a:cubicBezTo>
                  <a:cubicBezTo>
                    <a:pt x="7344" y="19549"/>
                    <a:pt x="8021" y="18872"/>
                    <a:pt x="8873" y="18872"/>
                  </a:cubicBezTo>
                  <a:cubicBezTo>
                    <a:pt x="9725" y="18872"/>
                    <a:pt x="10402" y="19549"/>
                    <a:pt x="10402" y="20401"/>
                  </a:cubicBezTo>
                  <a:cubicBezTo>
                    <a:pt x="10402" y="21780"/>
                    <a:pt x="12432" y="23334"/>
                    <a:pt x="15339" y="23334"/>
                  </a:cubicBezTo>
                  <a:cubicBezTo>
                    <a:pt x="18222" y="23334"/>
                    <a:pt x="20252" y="21780"/>
                    <a:pt x="20252" y="20401"/>
                  </a:cubicBezTo>
                  <a:cubicBezTo>
                    <a:pt x="20252" y="19549"/>
                    <a:pt x="20928" y="18872"/>
                    <a:pt x="21780" y="18872"/>
                  </a:cubicBezTo>
                  <a:close/>
                  <a:moveTo>
                    <a:pt x="15339" y="0"/>
                  </a:moveTo>
                  <a:cubicBezTo>
                    <a:pt x="6868" y="0"/>
                    <a:pt x="1" y="6867"/>
                    <a:pt x="1" y="15339"/>
                  </a:cubicBezTo>
                  <a:cubicBezTo>
                    <a:pt x="1" y="23810"/>
                    <a:pt x="6868" y="30677"/>
                    <a:pt x="15339" y="30677"/>
                  </a:cubicBezTo>
                  <a:cubicBezTo>
                    <a:pt x="23811" y="30677"/>
                    <a:pt x="30678" y="23810"/>
                    <a:pt x="30678" y="15339"/>
                  </a:cubicBezTo>
                  <a:cubicBezTo>
                    <a:pt x="30678" y="6867"/>
                    <a:pt x="23811" y="0"/>
                    <a:pt x="15339"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777" name="Google Shape;777;p33"/>
          <p:cNvGrpSpPr/>
          <p:nvPr/>
        </p:nvGrpSpPr>
        <p:grpSpPr>
          <a:xfrm>
            <a:off x="411188" y="2042972"/>
            <a:ext cx="1270932" cy="1057547"/>
            <a:chOff x="2797775" y="1926725"/>
            <a:chExt cx="921700" cy="766950"/>
          </a:xfrm>
        </p:grpSpPr>
        <p:sp>
          <p:nvSpPr>
            <p:cNvPr id="778" name="Google Shape;778;p33"/>
            <p:cNvSpPr/>
            <p:nvPr/>
          </p:nvSpPr>
          <p:spPr>
            <a:xfrm>
              <a:off x="2846625" y="1926725"/>
              <a:ext cx="766950" cy="766950"/>
            </a:xfrm>
            <a:custGeom>
              <a:rect b="b" l="l" r="r" t="t"/>
              <a:pathLst>
                <a:path extrusionOk="0" h="30678" w="30678">
                  <a:moveTo>
                    <a:pt x="9575" y="7494"/>
                  </a:moveTo>
                  <a:cubicBezTo>
                    <a:pt x="11004" y="7494"/>
                    <a:pt x="12156" y="9223"/>
                    <a:pt x="12156" y="11379"/>
                  </a:cubicBezTo>
                  <a:cubicBezTo>
                    <a:pt x="12156" y="13534"/>
                    <a:pt x="11004" y="15263"/>
                    <a:pt x="9575" y="15263"/>
                  </a:cubicBezTo>
                  <a:cubicBezTo>
                    <a:pt x="8171" y="15263"/>
                    <a:pt x="7019" y="13534"/>
                    <a:pt x="7019" y="11379"/>
                  </a:cubicBezTo>
                  <a:cubicBezTo>
                    <a:pt x="7019" y="9223"/>
                    <a:pt x="8171" y="7494"/>
                    <a:pt x="9575" y="7494"/>
                  </a:cubicBezTo>
                  <a:close/>
                  <a:moveTo>
                    <a:pt x="21079" y="7494"/>
                  </a:moveTo>
                  <a:cubicBezTo>
                    <a:pt x="22507" y="7494"/>
                    <a:pt x="23660" y="9223"/>
                    <a:pt x="23660" y="11379"/>
                  </a:cubicBezTo>
                  <a:cubicBezTo>
                    <a:pt x="23660" y="13534"/>
                    <a:pt x="22507" y="15263"/>
                    <a:pt x="21079" y="15263"/>
                  </a:cubicBezTo>
                  <a:cubicBezTo>
                    <a:pt x="19650" y="15263"/>
                    <a:pt x="18497" y="13534"/>
                    <a:pt x="18497" y="11379"/>
                  </a:cubicBezTo>
                  <a:cubicBezTo>
                    <a:pt x="18497" y="9223"/>
                    <a:pt x="19650" y="7494"/>
                    <a:pt x="21079" y="7494"/>
                  </a:cubicBezTo>
                  <a:close/>
                  <a:moveTo>
                    <a:pt x="21655" y="20451"/>
                  </a:moveTo>
                  <a:cubicBezTo>
                    <a:pt x="22482" y="20451"/>
                    <a:pt x="23134" y="21103"/>
                    <a:pt x="23134" y="21930"/>
                  </a:cubicBezTo>
                  <a:cubicBezTo>
                    <a:pt x="23134" y="22732"/>
                    <a:pt x="22482" y="23409"/>
                    <a:pt x="21655" y="23409"/>
                  </a:cubicBezTo>
                  <a:lnTo>
                    <a:pt x="8999" y="23409"/>
                  </a:lnTo>
                  <a:cubicBezTo>
                    <a:pt x="8196" y="23409"/>
                    <a:pt x="7520" y="22732"/>
                    <a:pt x="7520" y="21930"/>
                  </a:cubicBezTo>
                  <a:cubicBezTo>
                    <a:pt x="7520" y="21103"/>
                    <a:pt x="8196" y="20451"/>
                    <a:pt x="8999" y="20451"/>
                  </a:cubicBezTo>
                  <a:close/>
                  <a:moveTo>
                    <a:pt x="15339" y="0"/>
                  </a:moveTo>
                  <a:cubicBezTo>
                    <a:pt x="6868" y="0"/>
                    <a:pt x="1" y="6867"/>
                    <a:pt x="1" y="15339"/>
                  </a:cubicBezTo>
                  <a:cubicBezTo>
                    <a:pt x="1" y="23810"/>
                    <a:pt x="6868" y="30677"/>
                    <a:pt x="15339" y="30677"/>
                  </a:cubicBezTo>
                  <a:cubicBezTo>
                    <a:pt x="23811" y="30677"/>
                    <a:pt x="30678" y="23810"/>
                    <a:pt x="30678" y="15339"/>
                  </a:cubicBezTo>
                  <a:cubicBezTo>
                    <a:pt x="30678" y="6867"/>
                    <a:pt x="23811" y="0"/>
                    <a:pt x="15339" y="0"/>
                  </a:cubicBezTo>
                  <a:close/>
                </a:path>
              </a:pathLst>
            </a:custGeom>
            <a:solidFill>
              <a:srgbClr val="00CC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9" name="Google Shape;779;p33"/>
            <p:cNvSpPr/>
            <p:nvPr/>
          </p:nvSpPr>
          <p:spPr>
            <a:xfrm>
              <a:off x="2904275" y="1926725"/>
              <a:ext cx="766950" cy="766950"/>
            </a:xfrm>
            <a:custGeom>
              <a:rect b="b" l="l" r="r" t="t"/>
              <a:pathLst>
                <a:path extrusionOk="0" h="30678" w="30678">
                  <a:moveTo>
                    <a:pt x="9575" y="7494"/>
                  </a:moveTo>
                  <a:cubicBezTo>
                    <a:pt x="11003" y="7494"/>
                    <a:pt x="12156" y="9223"/>
                    <a:pt x="12156" y="11379"/>
                  </a:cubicBezTo>
                  <a:cubicBezTo>
                    <a:pt x="12156" y="13534"/>
                    <a:pt x="11003" y="15263"/>
                    <a:pt x="9575" y="15263"/>
                  </a:cubicBezTo>
                  <a:cubicBezTo>
                    <a:pt x="8146" y="15263"/>
                    <a:pt x="6993" y="13534"/>
                    <a:pt x="6993" y="11379"/>
                  </a:cubicBezTo>
                  <a:cubicBezTo>
                    <a:pt x="6993" y="9223"/>
                    <a:pt x="8146" y="7494"/>
                    <a:pt x="9575" y="7494"/>
                  </a:cubicBezTo>
                  <a:close/>
                  <a:moveTo>
                    <a:pt x="21079" y="7494"/>
                  </a:moveTo>
                  <a:cubicBezTo>
                    <a:pt x="22507" y="7494"/>
                    <a:pt x="23660" y="9223"/>
                    <a:pt x="23660" y="11379"/>
                  </a:cubicBezTo>
                  <a:cubicBezTo>
                    <a:pt x="23660" y="13534"/>
                    <a:pt x="22507" y="15263"/>
                    <a:pt x="21079" y="15263"/>
                  </a:cubicBezTo>
                  <a:cubicBezTo>
                    <a:pt x="19650" y="15263"/>
                    <a:pt x="18497" y="13534"/>
                    <a:pt x="18497" y="11379"/>
                  </a:cubicBezTo>
                  <a:cubicBezTo>
                    <a:pt x="18497" y="9223"/>
                    <a:pt x="19650" y="7494"/>
                    <a:pt x="21079" y="7494"/>
                  </a:cubicBezTo>
                  <a:close/>
                  <a:moveTo>
                    <a:pt x="21655" y="20451"/>
                  </a:moveTo>
                  <a:cubicBezTo>
                    <a:pt x="22482" y="20451"/>
                    <a:pt x="23134" y="21103"/>
                    <a:pt x="23134" y="21930"/>
                  </a:cubicBezTo>
                  <a:cubicBezTo>
                    <a:pt x="23134" y="22732"/>
                    <a:pt x="22482" y="23409"/>
                    <a:pt x="21655" y="23409"/>
                  </a:cubicBezTo>
                  <a:lnTo>
                    <a:pt x="8998" y="23409"/>
                  </a:lnTo>
                  <a:cubicBezTo>
                    <a:pt x="8171" y="23409"/>
                    <a:pt x="7520" y="22732"/>
                    <a:pt x="7520" y="21930"/>
                  </a:cubicBezTo>
                  <a:cubicBezTo>
                    <a:pt x="7520" y="21103"/>
                    <a:pt x="8171" y="20451"/>
                    <a:pt x="8998" y="20451"/>
                  </a:cubicBezTo>
                  <a:close/>
                  <a:moveTo>
                    <a:pt x="15339" y="0"/>
                  </a:moveTo>
                  <a:cubicBezTo>
                    <a:pt x="6868" y="0"/>
                    <a:pt x="1" y="6867"/>
                    <a:pt x="1" y="15339"/>
                  </a:cubicBezTo>
                  <a:cubicBezTo>
                    <a:pt x="1" y="23810"/>
                    <a:pt x="6868" y="30677"/>
                    <a:pt x="15339" y="30677"/>
                  </a:cubicBezTo>
                  <a:cubicBezTo>
                    <a:pt x="23810" y="30677"/>
                    <a:pt x="30678" y="23810"/>
                    <a:pt x="30678" y="15339"/>
                  </a:cubicBezTo>
                  <a:cubicBezTo>
                    <a:pt x="30678" y="6867"/>
                    <a:pt x="23810" y="0"/>
                    <a:pt x="15339" y="0"/>
                  </a:cubicBezTo>
                  <a:close/>
                </a:path>
              </a:pathLst>
            </a:custGeom>
            <a:solidFill>
              <a:srgbClr val="FF308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0" name="Google Shape;780;p33"/>
            <p:cNvSpPr/>
            <p:nvPr/>
          </p:nvSpPr>
          <p:spPr>
            <a:xfrm>
              <a:off x="3512675" y="2083975"/>
              <a:ext cx="149150" cy="19450"/>
            </a:xfrm>
            <a:custGeom>
              <a:rect b="b" l="l" r="r" t="t"/>
              <a:pathLst>
                <a:path extrusionOk="0" h="778" w="5966">
                  <a:moveTo>
                    <a:pt x="1" y="1"/>
                  </a:moveTo>
                  <a:lnTo>
                    <a:pt x="1" y="778"/>
                  </a:lnTo>
                  <a:lnTo>
                    <a:pt x="5966" y="778"/>
                  </a:lnTo>
                  <a:lnTo>
                    <a:pt x="5966" y="1"/>
                  </a:lnTo>
                  <a:close/>
                </a:path>
              </a:pathLst>
            </a:custGeom>
            <a:solidFill>
              <a:srgbClr val="FF308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1" name="Google Shape;781;p33"/>
            <p:cNvSpPr/>
            <p:nvPr/>
          </p:nvSpPr>
          <p:spPr>
            <a:xfrm>
              <a:off x="3569700" y="2335875"/>
              <a:ext cx="149775" cy="20075"/>
            </a:xfrm>
            <a:custGeom>
              <a:rect b="b" l="l" r="r" t="t"/>
              <a:pathLst>
                <a:path extrusionOk="0" h="803" w="5991">
                  <a:moveTo>
                    <a:pt x="0" y="0"/>
                  </a:moveTo>
                  <a:lnTo>
                    <a:pt x="0" y="802"/>
                  </a:lnTo>
                  <a:lnTo>
                    <a:pt x="5990" y="802"/>
                  </a:lnTo>
                  <a:lnTo>
                    <a:pt x="5990" y="0"/>
                  </a:lnTo>
                  <a:close/>
                </a:path>
              </a:pathLst>
            </a:custGeom>
            <a:solidFill>
              <a:srgbClr val="FF308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2" name="Google Shape;782;p33"/>
            <p:cNvSpPr/>
            <p:nvPr/>
          </p:nvSpPr>
          <p:spPr>
            <a:xfrm>
              <a:off x="3429350" y="2588375"/>
              <a:ext cx="149775" cy="20075"/>
            </a:xfrm>
            <a:custGeom>
              <a:rect b="b" l="l" r="r" t="t"/>
              <a:pathLst>
                <a:path extrusionOk="0" h="803" w="5991">
                  <a:moveTo>
                    <a:pt x="0" y="1"/>
                  </a:moveTo>
                  <a:lnTo>
                    <a:pt x="0" y="803"/>
                  </a:lnTo>
                  <a:lnTo>
                    <a:pt x="5990" y="803"/>
                  </a:lnTo>
                  <a:lnTo>
                    <a:pt x="5990" y="1"/>
                  </a:lnTo>
                  <a:close/>
                </a:path>
              </a:pathLst>
            </a:custGeom>
            <a:solidFill>
              <a:srgbClr val="FF308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3" name="Google Shape;783;p33"/>
            <p:cNvSpPr/>
            <p:nvPr/>
          </p:nvSpPr>
          <p:spPr>
            <a:xfrm>
              <a:off x="3603525" y="2588375"/>
              <a:ext cx="18200" cy="20075"/>
            </a:xfrm>
            <a:custGeom>
              <a:rect b="b" l="l" r="r" t="t"/>
              <a:pathLst>
                <a:path extrusionOk="0" h="803" w="728">
                  <a:moveTo>
                    <a:pt x="1" y="1"/>
                  </a:moveTo>
                  <a:lnTo>
                    <a:pt x="1" y="803"/>
                  </a:lnTo>
                  <a:lnTo>
                    <a:pt x="728" y="803"/>
                  </a:lnTo>
                  <a:lnTo>
                    <a:pt x="728" y="1"/>
                  </a:lnTo>
                  <a:close/>
                </a:path>
              </a:pathLst>
            </a:custGeom>
            <a:solidFill>
              <a:srgbClr val="FF308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4" name="Google Shape;784;p33"/>
            <p:cNvSpPr/>
            <p:nvPr/>
          </p:nvSpPr>
          <p:spPr>
            <a:xfrm>
              <a:off x="3545250" y="2269450"/>
              <a:ext cx="149150" cy="20075"/>
            </a:xfrm>
            <a:custGeom>
              <a:rect b="b" l="l" r="r" t="t"/>
              <a:pathLst>
                <a:path extrusionOk="0" h="803" w="5966">
                  <a:moveTo>
                    <a:pt x="1" y="1"/>
                  </a:moveTo>
                  <a:lnTo>
                    <a:pt x="1" y="803"/>
                  </a:lnTo>
                  <a:lnTo>
                    <a:pt x="5966" y="803"/>
                  </a:lnTo>
                  <a:lnTo>
                    <a:pt x="5966" y="1"/>
                  </a:lnTo>
                  <a:close/>
                </a:path>
              </a:pathLst>
            </a:custGeom>
            <a:solidFill>
              <a:srgbClr val="FF308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5" name="Google Shape;785;p33"/>
            <p:cNvSpPr/>
            <p:nvPr/>
          </p:nvSpPr>
          <p:spPr>
            <a:xfrm>
              <a:off x="2816550" y="2380975"/>
              <a:ext cx="149150" cy="20075"/>
            </a:xfrm>
            <a:custGeom>
              <a:rect b="b" l="l" r="r" t="t"/>
              <a:pathLst>
                <a:path extrusionOk="0" h="803" w="5966">
                  <a:moveTo>
                    <a:pt x="1" y="1"/>
                  </a:moveTo>
                  <a:lnTo>
                    <a:pt x="1" y="803"/>
                  </a:lnTo>
                  <a:lnTo>
                    <a:pt x="5966" y="803"/>
                  </a:lnTo>
                  <a:lnTo>
                    <a:pt x="5966" y="1"/>
                  </a:lnTo>
                  <a:close/>
                </a:path>
              </a:pathLst>
            </a:custGeom>
            <a:solidFill>
              <a:srgbClr val="00CC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6" name="Google Shape;786;p33"/>
            <p:cNvSpPr/>
            <p:nvPr/>
          </p:nvSpPr>
          <p:spPr>
            <a:xfrm>
              <a:off x="2909300" y="2567075"/>
              <a:ext cx="149150" cy="20075"/>
            </a:xfrm>
            <a:custGeom>
              <a:rect b="b" l="l" r="r" t="t"/>
              <a:pathLst>
                <a:path extrusionOk="0" h="803" w="5966">
                  <a:moveTo>
                    <a:pt x="0" y="0"/>
                  </a:moveTo>
                  <a:lnTo>
                    <a:pt x="0" y="802"/>
                  </a:lnTo>
                  <a:lnTo>
                    <a:pt x="5965" y="802"/>
                  </a:lnTo>
                  <a:lnTo>
                    <a:pt x="5965" y="0"/>
                  </a:lnTo>
                  <a:close/>
                </a:path>
              </a:pathLst>
            </a:custGeom>
            <a:solidFill>
              <a:srgbClr val="00CC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7" name="Google Shape;787;p33"/>
            <p:cNvSpPr/>
            <p:nvPr/>
          </p:nvSpPr>
          <p:spPr>
            <a:xfrm>
              <a:off x="2840375" y="2478725"/>
              <a:ext cx="149150" cy="19450"/>
            </a:xfrm>
            <a:custGeom>
              <a:rect b="b" l="l" r="r" t="t"/>
              <a:pathLst>
                <a:path extrusionOk="0" h="778" w="5966">
                  <a:moveTo>
                    <a:pt x="0" y="1"/>
                  </a:moveTo>
                  <a:lnTo>
                    <a:pt x="0" y="777"/>
                  </a:lnTo>
                  <a:lnTo>
                    <a:pt x="5965" y="777"/>
                  </a:lnTo>
                  <a:lnTo>
                    <a:pt x="5965" y="1"/>
                  </a:lnTo>
                  <a:close/>
                </a:path>
              </a:pathLst>
            </a:custGeom>
            <a:solidFill>
              <a:srgbClr val="00CC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8" name="Google Shape;788;p33"/>
            <p:cNvSpPr/>
            <p:nvPr/>
          </p:nvSpPr>
          <p:spPr>
            <a:xfrm>
              <a:off x="2834725" y="2100275"/>
              <a:ext cx="149150" cy="19450"/>
            </a:xfrm>
            <a:custGeom>
              <a:rect b="b" l="l" r="r" t="t"/>
              <a:pathLst>
                <a:path extrusionOk="0" h="778" w="5966">
                  <a:moveTo>
                    <a:pt x="1" y="1"/>
                  </a:moveTo>
                  <a:lnTo>
                    <a:pt x="1" y="778"/>
                  </a:lnTo>
                  <a:lnTo>
                    <a:pt x="5966" y="778"/>
                  </a:lnTo>
                  <a:lnTo>
                    <a:pt x="5966" y="1"/>
                  </a:lnTo>
                  <a:close/>
                </a:path>
              </a:pathLst>
            </a:custGeom>
            <a:solidFill>
              <a:srgbClr val="00CC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9" name="Google Shape;789;p33"/>
            <p:cNvSpPr/>
            <p:nvPr/>
          </p:nvSpPr>
          <p:spPr>
            <a:xfrm>
              <a:off x="2930600" y="2011925"/>
              <a:ext cx="190500" cy="20075"/>
            </a:xfrm>
            <a:custGeom>
              <a:rect b="b" l="l" r="r" t="t"/>
              <a:pathLst>
                <a:path extrusionOk="0" h="803" w="7620">
                  <a:moveTo>
                    <a:pt x="0" y="1"/>
                  </a:moveTo>
                  <a:lnTo>
                    <a:pt x="0" y="803"/>
                  </a:lnTo>
                  <a:lnTo>
                    <a:pt x="7619" y="803"/>
                  </a:lnTo>
                  <a:lnTo>
                    <a:pt x="7619" y="1"/>
                  </a:lnTo>
                  <a:close/>
                </a:path>
              </a:pathLst>
            </a:custGeom>
            <a:solidFill>
              <a:srgbClr val="00CC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0" name="Google Shape;790;p33"/>
            <p:cNvSpPr/>
            <p:nvPr/>
          </p:nvSpPr>
          <p:spPr>
            <a:xfrm>
              <a:off x="2843500" y="2161050"/>
              <a:ext cx="149150" cy="20075"/>
            </a:xfrm>
            <a:custGeom>
              <a:rect b="b" l="l" r="r" t="t"/>
              <a:pathLst>
                <a:path extrusionOk="0" h="803" w="5966">
                  <a:moveTo>
                    <a:pt x="1" y="1"/>
                  </a:moveTo>
                  <a:lnTo>
                    <a:pt x="1" y="803"/>
                  </a:lnTo>
                  <a:lnTo>
                    <a:pt x="5966" y="803"/>
                  </a:lnTo>
                  <a:lnTo>
                    <a:pt x="5966" y="1"/>
                  </a:lnTo>
                  <a:close/>
                </a:path>
              </a:pathLst>
            </a:custGeom>
            <a:solidFill>
              <a:srgbClr val="00CC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1" name="Google Shape;791;p33"/>
            <p:cNvSpPr/>
            <p:nvPr/>
          </p:nvSpPr>
          <p:spPr>
            <a:xfrm>
              <a:off x="2804025" y="2161050"/>
              <a:ext cx="18200" cy="20075"/>
            </a:xfrm>
            <a:custGeom>
              <a:rect b="b" l="l" r="r" t="t"/>
              <a:pathLst>
                <a:path extrusionOk="0" h="803" w="728">
                  <a:moveTo>
                    <a:pt x="1" y="1"/>
                  </a:moveTo>
                  <a:lnTo>
                    <a:pt x="1" y="803"/>
                  </a:lnTo>
                  <a:lnTo>
                    <a:pt x="728" y="803"/>
                  </a:lnTo>
                  <a:lnTo>
                    <a:pt x="728" y="1"/>
                  </a:lnTo>
                  <a:close/>
                </a:path>
              </a:pathLst>
            </a:custGeom>
            <a:solidFill>
              <a:srgbClr val="00CC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2" name="Google Shape;792;p33"/>
            <p:cNvSpPr/>
            <p:nvPr/>
          </p:nvSpPr>
          <p:spPr>
            <a:xfrm>
              <a:off x="3476975" y="2028225"/>
              <a:ext cx="112800" cy="20075"/>
            </a:xfrm>
            <a:custGeom>
              <a:rect b="b" l="l" r="r" t="t"/>
              <a:pathLst>
                <a:path extrusionOk="0" h="803" w="4512">
                  <a:moveTo>
                    <a:pt x="0" y="0"/>
                  </a:moveTo>
                  <a:lnTo>
                    <a:pt x="0" y="802"/>
                  </a:lnTo>
                  <a:lnTo>
                    <a:pt x="4511" y="802"/>
                  </a:lnTo>
                  <a:lnTo>
                    <a:pt x="4511"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3" name="Google Shape;793;p33"/>
            <p:cNvSpPr/>
            <p:nvPr/>
          </p:nvSpPr>
          <p:spPr>
            <a:xfrm>
              <a:off x="3559050" y="2410425"/>
              <a:ext cx="112800" cy="20075"/>
            </a:xfrm>
            <a:custGeom>
              <a:rect b="b" l="l" r="r" t="t"/>
              <a:pathLst>
                <a:path extrusionOk="0" h="803" w="4512">
                  <a:moveTo>
                    <a:pt x="0" y="1"/>
                  </a:moveTo>
                  <a:lnTo>
                    <a:pt x="0" y="803"/>
                  </a:lnTo>
                  <a:lnTo>
                    <a:pt x="4512" y="803"/>
                  </a:lnTo>
                  <a:lnTo>
                    <a:pt x="4512"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4" name="Google Shape;794;p33"/>
            <p:cNvSpPr/>
            <p:nvPr/>
          </p:nvSpPr>
          <p:spPr>
            <a:xfrm>
              <a:off x="2797775" y="2335875"/>
              <a:ext cx="160425" cy="20075"/>
            </a:xfrm>
            <a:custGeom>
              <a:rect b="b" l="l" r="r" t="t"/>
              <a:pathLst>
                <a:path extrusionOk="0" h="803" w="6417">
                  <a:moveTo>
                    <a:pt x="0" y="0"/>
                  </a:moveTo>
                  <a:lnTo>
                    <a:pt x="0" y="802"/>
                  </a:lnTo>
                  <a:lnTo>
                    <a:pt x="6416" y="802"/>
                  </a:lnTo>
                  <a:lnTo>
                    <a:pt x="6416"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5" name="Google Shape;795;p33"/>
            <p:cNvSpPr/>
            <p:nvPr/>
          </p:nvSpPr>
          <p:spPr>
            <a:xfrm>
              <a:off x="2882350" y="2055175"/>
              <a:ext cx="112800" cy="20075"/>
            </a:xfrm>
            <a:custGeom>
              <a:rect b="b" l="l" r="r" t="t"/>
              <a:pathLst>
                <a:path extrusionOk="0" h="803" w="4512">
                  <a:moveTo>
                    <a:pt x="1" y="0"/>
                  </a:moveTo>
                  <a:lnTo>
                    <a:pt x="1" y="802"/>
                  </a:lnTo>
                  <a:lnTo>
                    <a:pt x="4512" y="802"/>
                  </a:lnTo>
                  <a:lnTo>
                    <a:pt x="4512"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6" name="Google Shape;796;p33"/>
            <p:cNvSpPr/>
            <p:nvPr/>
          </p:nvSpPr>
          <p:spPr>
            <a:xfrm>
              <a:off x="2839750" y="2516950"/>
              <a:ext cx="127850" cy="19450"/>
            </a:xfrm>
            <a:custGeom>
              <a:rect b="b" l="l" r="r" t="t"/>
              <a:pathLst>
                <a:path extrusionOk="0" h="778" w="5114">
                  <a:moveTo>
                    <a:pt x="0" y="0"/>
                  </a:moveTo>
                  <a:lnTo>
                    <a:pt x="0" y="777"/>
                  </a:lnTo>
                  <a:lnTo>
                    <a:pt x="5113" y="777"/>
                  </a:lnTo>
                  <a:lnTo>
                    <a:pt x="5113"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7" name="Google Shape;797;p33"/>
            <p:cNvSpPr/>
            <p:nvPr/>
          </p:nvSpPr>
          <p:spPr>
            <a:xfrm>
              <a:off x="2822200" y="2253800"/>
              <a:ext cx="128475" cy="20075"/>
            </a:xfrm>
            <a:custGeom>
              <a:rect b="b" l="l" r="r" t="t"/>
              <a:pathLst>
                <a:path extrusionOk="0" h="803" w="5139">
                  <a:moveTo>
                    <a:pt x="1" y="0"/>
                  </a:moveTo>
                  <a:lnTo>
                    <a:pt x="1" y="802"/>
                  </a:lnTo>
                  <a:lnTo>
                    <a:pt x="5138" y="802"/>
                  </a:lnTo>
                  <a:lnTo>
                    <a:pt x="5138"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8" name="Google Shape;798;p33"/>
            <p:cNvSpPr/>
            <p:nvPr/>
          </p:nvSpPr>
          <p:spPr>
            <a:xfrm>
              <a:off x="3524575" y="2496900"/>
              <a:ext cx="139750" cy="20075"/>
            </a:xfrm>
            <a:custGeom>
              <a:rect b="b" l="l" r="r" t="t"/>
              <a:pathLst>
                <a:path extrusionOk="0" h="803" w="5590">
                  <a:moveTo>
                    <a:pt x="1" y="0"/>
                  </a:moveTo>
                  <a:lnTo>
                    <a:pt x="1" y="802"/>
                  </a:lnTo>
                  <a:lnTo>
                    <a:pt x="5590" y="802"/>
                  </a:lnTo>
                  <a:lnTo>
                    <a:pt x="5590"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9" name="Google Shape;799;p33"/>
            <p:cNvSpPr/>
            <p:nvPr/>
          </p:nvSpPr>
          <p:spPr>
            <a:xfrm>
              <a:off x="3577225" y="2225600"/>
              <a:ext cx="139750" cy="20075"/>
            </a:xfrm>
            <a:custGeom>
              <a:rect b="b" l="l" r="r" t="t"/>
              <a:pathLst>
                <a:path extrusionOk="0" h="803" w="5590">
                  <a:moveTo>
                    <a:pt x="0" y="0"/>
                  </a:moveTo>
                  <a:lnTo>
                    <a:pt x="0" y="802"/>
                  </a:lnTo>
                  <a:lnTo>
                    <a:pt x="5589" y="802"/>
                  </a:lnTo>
                  <a:lnTo>
                    <a:pt x="5589"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0" name="Google Shape;800;p33"/>
            <p:cNvSpPr/>
            <p:nvPr/>
          </p:nvSpPr>
          <p:spPr>
            <a:xfrm>
              <a:off x="3533975" y="2174850"/>
              <a:ext cx="139750" cy="20075"/>
            </a:xfrm>
            <a:custGeom>
              <a:rect b="b" l="l" r="r" t="t"/>
              <a:pathLst>
                <a:path extrusionOk="0" h="803" w="5590">
                  <a:moveTo>
                    <a:pt x="1" y="0"/>
                  </a:moveTo>
                  <a:lnTo>
                    <a:pt x="1" y="802"/>
                  </a:lnTo>
                  <a:lnTo>
                    <a:pt x="5590" y="802"/>
                  </a:lnTo>
                  <a:lnTo>
                    <a:pt x="5590"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1" name="Google Shape;801;p33"/>
            <p:cNvSpPr/>
            <p:nvPr/>
          </p:nvSpPr>
          <p:spPr>
            <a:xfrm>
              <a:off x="3690625" y="2174850"/>
              <a:ext cx="13800" cy="20075"/>
            </a:xfrm>
            <a:custGeom>
              <a:rect b="b" l="l" r="r" t="t"/>
              <a:pathLst>
                <a:path extrusionOk="0" h="803" w="552">
                  <a:moveTo>
                    <a:pt x="1" y="0"/>
                  </a:moveTo>
                  <a:lnTo>
                    <a:pt x="1" y="802"/>
                  </a:lnTo>
                  <a:lnTo>
                    <a:pt x="552" y="802"/>
                  </a:lnTo>
                  <a:lnTo>
                    <a:pt x="552"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2" name="Google Shape;802;p33"/>
            <p:cNvSpPr/>
            <p:nvPr/>
          </p:nvSpPr>
          <p:spPr>
            <a:xfrm>
              <a:off x="2812800" y="2516950"/>
              <a:ext cx="14450" cy="19450"/>
            </a:xfrm>
            <a:custGeom>
              <a:rect b="b" l="l" r="r" t="t"/>
              <a:pathLst>
                <a:path extrusionOk="0" h="778" w="578">
                  <a:moveTo>
                    <a:pt x="1" y="0"/>
                  </a:moveTo>
                  <a:lnTo>
                    <a:pt x="1" y="777"/>
                  </a:lnTo>
                  <a:lnTo>
                    <a:pt x="577" y="777"/>
                  </a:lnTo>
                  <a:lnTo>
                    <a:pt x="577"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3" name="Google Shape;803;p33"/>
            <p:cNvSpPr/>
            <p:nvPr/>
          </p:nvSpPr>
          <p:spPr>
            <a:xfrm>
              <a:off x="2875450" y="1926725"/>
              <a:ext cx="766950" cy="766950"/>
            </a:xfrm>
            <a:custGeom>
              <a:rect b="b" l="l" r="r" t="t"/>
              <a:pathLst>
                <a:path extrusionOk="0" h="30678" w="30678">
                  <a:moveTo>
                    <a:pt x="9575" y="7494"/>
                  </a:moveTo>
                  <a:cubicBezTo>
                    <a:pt x="11003" y="7494"/>
                    <a:pt x="12156" y="9223"/>
                    <a:pt x="12156" y="11379"/>
                  </a:cubicBezTo>
                  <a:cubicBezTo>
                    <a:pt x="12156" y="13534"/>
                    <a:pt x="11003" y="15263"/>
                    <a:pt x="9575" y="15263"/>
                  </a:cubicBezTo>
                  <a:cubicBezTo>
                    <a:pt x="8171" y="15263"/>
                    <a:pt x="7018" y="13534"/>
                    <a:pt x="7018" y="11379"/>
                  </a:cubicBezTo>
                  <a:cubicBezTo>
                    <a:pt x="7018" y="9223"/>
                    <a:pt x="8171" y="7494"/>
                    <a:pt x="9575" y="7494"/>
                  </a:cubicBezTo>
                  <a:close/>
                  <a:moveTo>
                    <a:pt x="21079" y="7494"/>
                  </a:moveTo>
                  <a:cubicBezTo>
                    <a:pt x="22507" y="7494"/>
                    <a:pt x="23660" y="9223"/>
                    <a:pt x="23660" y="11379"/>
                  </a:cubicBezTo>
                  <a:cubicBezTo>
                    <a:pt x="23660" y="13534"/>
                    <a:pt x="22507" y="15263"/>
                    <a:pt x="21079" y="15263"/>
                  </a:cubicBezTo>
                  <a:cubicBezTo>
                    <a:pt x="19650" y="15263"/>
                    <a:pt x="18497" y="13534"/>
                    <a:pt x="18497" y="11379"/>
                  </a:cubicBezTo>
                  <a:cubicBezTo>
                    <a:pt x="18497" y="9223"/>
                    <a:pt x="19650" y="7494"/>
                    <a:pt x="21079" y="7494"/>
                  </a:cubicBezTo>
                  <a:close/>
                  <a:moveTo>
                    <a:pt x="21655" y="20451"/>
                  </a:moveTo>
                  <a:cubicBezTo>
                    <a:pt x="22482" y="20451"/>
                    <a:pt x="23134" y="21103"/>
                    <a:pt x="23134" y="21930"/>
                  </a:cubicBezTo>
                  <a:cubicBezTo>
                    <a:pt x="23134" y="22732"/>
                    <a:pt x="22482" y="23409"/>
                    <a:pt x="21655" y="23409"/>
                  </a:cubicBezTo>
                  <a:lnTo>
                    <a:pt x="8998" y="23409"/>
                  </a:lnTo>
                  <a:cubicBezTo>
                    <a:pt x="8171" y="23409"/>
                    <a:pt x="7520" y="22732"/>
                    <a:pt x="7520" y="21930"/>
                  </a:cubicBezTo>
                  <a:cubicBezTo>
                    <a:pt x="7520" y="21103"/>
                    <a:pt x="8171" y="20451"/>
                    <a:pt x="8998" y="20451"/>
                  </a:cubicBezTo>
                  <a:close/>
                  <a:moveTo>
                    <a:pt x="15339" y="0"/>
                  </a:moveTo>
                  <a:cubicBezTo>
                    <a:pt x="6868" y="0"/>
                    <a:pt x="1" y="6867"/>
                    <a:pt x="1" y="15339"/>
                  </a:cubicBezTo>
                  <a:cubicBezTo>
                    <a:pt x="1" y="23810"/>
                    <a:pt x="6868" y="30677"/>
                    <a:pt x="15339" y="30677"/>
                  </a:cubicBezTo>
                  <a:cubicBezTo>
                    <a:pt x="23811" y="30677"/>
                    <a:pt x="30678" y="23810"/>
                    <a:pt x="30678" y="15339"/>
                  </a:cubicBezTo>
                  <a:cubicBezTo>
                    <a:pt x="30678" y="6867"/>
                    <a:pt x="23811" y="0"/>
                    <a:pt x="15339"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14" name="Shape 1314"/>
        <p:cNvGrpSpPr/>
        <p:nvPr/>
      </p:nvGrpSpPr>
      <p:grpSpPr>
        <a:xfrm>
          <a:off x="0" y="0"/>
          <a:ext cx="0" cy="0"/>
          <a:chOff x="0" y="0"/>
          <a:chExt cx="0" cy="0"/>
        </a:xfrm>
      </p:grpSpPr>
      <p:sp>
        <p:nvSpPr>
          <p:cNvPr id="1315" name="Google Shape;1315;p42"/>
          <p:cNvSpPr txBox="1"/>
          <p:nvPr>
            <p:ph type="ctrTitle"/>
          </p:nvPr>
        </p:nvSpPr>
        <p:spPr>
          <a:xfrm>
            <a:off x="713250" y="393419"/>
            <a:ext cx="7717500" cy="5778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sz="2700"/>
              <a:t>Woebot+Mimetic Ai = Impersonation</a:t>
            </a:r>
            <a:endParaRPr sz="2700"/>
          </a:p>
        </p:txBody>
      </p:sp>
      <p:sp>
        <p:nvSpPr>
          <p:cNvPr id="1316" name="Google Shape;1316;p42"/>
          <p:cNvSpPr txBox="1"/>
          <p:nvPr/>
        </p:nvSpPr>
        <p:spPr>
          <a:xfrm>
            <a:off x="282600" y="1300450"/>
            <a:ext cx="8148300" cy="3864900"/>
          </a:xfrm>
          <a:prstGeom prst="rect">
            <a:avLst/>
          </a:prstGeom>
          <a:noFill/>
          <a:ln>
            <a:noFill/>
          </a:ln>
        </p:spPr>
        <p:txBody>
          <a:bodyPr anchorCtr="0" anchor="t" bIns="91425" lIns="91425" spcFirstLastPara="1" rIns="91425" wrap="square" tIns="91425">
            <a:spAutoFit/>
          </a:bodyPr>
          <a:lstStyle/>
          <a:p>
            <a:pPr indent="-311150" lvl="0" marL="457200" rtl="0" algn="l">
              <a:lnSpc>
                <a:spcPct val="115000"/>
              </a:lnSpc>
              <a:spcBef>
                <a:spcPts val="0"/>
              </a:spcBef>
              <a:spcAft>
                <a:spcPts val="0"/>
              </a:spcAft>
              <a:buClr>
                <a:schemeClr val="lt1"/>
              </a:buClr>
              <a:buSzPts val="1300"/>
              <a:buFont typeface="Poppins Medium"/>
              <a:buChar char="●"/>
            </a:pPr>
            <a:r>
              <a:rPr lang="en" sz="1300">
                <a:solidFill>
                  <a:schemeClr val="lt1"/>
                </a:solidFill>
                <a:latin typeface="Poppins Medium"/>
                <a:ea typeface="Poppins Medium"/>
                <a:cs typeface="Poppins Medium"/>
                <a:sym typeface="Poppins Medium"/>
              </a:rPr>
              <a:t>Woebot: chatbot providing CBT-style mental health support; some studies show benefits in reducing depressive symptoms.</a:t>
            </a:r>
            <a:endParaRPr sz="1300">
              <a:solidFill>
                <a:schemeClr val="lt1"/>
              </a:solidFill>
              <a:latin typeface="Poppins Medium"/>
              <a:ea typeface="Poppins Medium"/>
              <a:cs typeface="Poppins Medium"/>
              <a:sym typeface="Poppins Medium"/>
            </a:endParaRPr>
          </a:p>
          <a:p>
            <a:pPr indent="0" lvl="0" marL="457200" rtl="0" algn="l">
              <a:lnSpc>
                <a:spcPct val="115000"/>
              </a:lnSpc>
              <a:spcBef>
                <a:spcPts val="0"/>
              </a:spcBef>
              <a:spcAft>
                <a:spcPts val="0"/>
              </a:spcAft>
              <a:buNone/>
            </a:pPr>
            <a:r>
              <a:t/>
            </a:r>
            <a:endParaRPr sz="1300">
              <a:solidFill>
                <a:schemeClr val="lt1"/>
              </a:solidFill>
              <a:latin typeface="Poppins Medium"/>
              <a:ea typeface="Poppins Medium"/>
              <a:cs typeface="Poppins Medium"/>
              <a:sym typeface="Poppins Medium"/>
            </a:endParaRPr>
          </a:p>
          <a:p>
            <a:pPr indent="0" lvl="0" marL="0" rtl="0" algn="l">
              <a:lnSpc>
                <a:spcPct val="115000"/>
              </a:lnSpc>
              <a:spcBef>
                <a:spcPts val="0"/>
              </a:spcBef>
              <a:spcAft>
                <a:spcPts val="0"/>
              </a:spcAft>
              <a:buNone/>
            </a:pPr>
            <a:r>
              <a:rPr lang="en" sz="1300">
                <a:solidFill>
                  <a:schemeClr val="lt1"/>
                </a:solidFill>
                <a:latin typeface="Poppins Medium"/>
                <a:ea typeface="Poppins Medium"/>
                <a:cs typeface="Poppins Medium"/>
                <a:sym typeface="Poppins Medium"/>
              </a:rPr>
              <a:t>	Dignity and autonomy:</a:t>
            </a:r>
            <a:endParaRPr sz="1300">
              <a:latin typeface="Poppins Medium"/>
              <a:ea typeface="Poppins Medium"/>
              <a:cs typeface="Poppins Medium"/>
              <a:sym typeface="Poppins Medium"/>
            </a:endParaRPr>
          </a:p>
          <a:p>
            <a:pPr indent="-311150" lvl="1" marL="914400" rtl="0" algn="l">
              <a:lnSpc>
                <a:spcPct val="115000"/>
              </a:lnSpc>
              <a:spcBef>
                <a:spcPts val="1200"/>
              </a:spcBef>
              <a:spcAft>
                <a:spcPts val="0"/>
              </a:spcAft>
              <a:buClr>
                <a:schemeClr val="lt1"/>
              </a:buClr>
              <a:buSzPts val="1300"/>
              <a:buFont typeface="Poppins Medium"/>
              <a:buChar char="●"/>
            </a:pPr>
            <a:r>
              <a:rPr lang="en" sz="1300">
                <a:solidFill>
                  <a:schemeClr val="lt1"/>
                </a:solidFill>
                <a:latin typeface="Poppins Medium"/>
                <a:ea typeface="Poppins Medium"/>
                <a:cs typeface="Poppins Medium"/>
                <a:sym typeface="Poppins Medium"/>
              </a:rPr>
              <a:t>Autonomy = capacity to take responsibility for actions.</a:t>
            </a:r>
            <a:endParaRPr sz="1300">
              <a:solidFill>
                <a:schemeClr val="lt1"/>
              </a:solidFill>
              <a:latin typeface="Poppins Medium"/>
              <a:ea typeface="Poppins Medium"/>
              <a:cs typeface="Poppins Medium"/>
              <a:sym typeface="Poppins Medium"/>
            </a:endParaRPr>
          </a:p>
          <a:p>
            <a:pPr indent="-311150" lvl="1" marL="914400" rtl="0" algn="l">
              <a:lnSpc>
                <a:spcPct val="115000"/>
              </a:lnSpc>
              <a:spcBef>
                <a:spcPts val="0"/>
              </a:spcBef>
              <a:spcAft>
                <a:spcPts val="0"/>
              </a:spcAft>
              <a:buClr>
                <a:schemeClr val="lt1"/>
              </a:buClr>
              <a:buSzPts val="1300"/>
              <a:buFont typeface="Poppins Medium"/>
              <a:buChar char="●"/>
            </a:pPr>
            <a:r>
              <a:rPr lang="en" sz="1300">
                <a:solidFill>
                  <a:schemeClr val="lt1"/>
                </a:solidFill>
                <a:latin typeface="Poppins Medium"/>
                <a:ea typeface="Poppins Medium"/>
                <a:cs typeface="Poppins Medium"/>
                <a:sym typeface="Poppins Medium"/>
              </a:rPr>
              <a:t>AI that replaces all decision-making and emotional labor can erode that capacity.</a:t>
            </a:r>
            <a:endParaRPr sz="1300">
              <a:solidFill>
                <a:schemeClr val="lt1"/>
              </a:solidFill>
              <a:latin typeface="Poppins Medium"/>
              <a:ea typeface="Poppins Medium"/>
              <a:cs typeface="Poppins Medium"/>
              <a:sym typeface="Poppins Medium"/>
            </a:endParaRPr>
          </a:p>
          <a:p>
            <a:pPr indent="0" lvl="0" marL="0" rtl="0" algn="l">
              <a:lnSpc>
                <a:spcPct val="115000"/>
              </a:lnSpc>
              <a:spcBef>
                <a:spcPts val="1200"/>
              </a:spcBef>
              <a:spcAft>
                <a:spcPts val="0"/>
              </a:spcAft>
              <a:buNone/>
            </a:pPr>
            <a:r>
              <a:t/>
            </a:r>
            <a:endParaRPr sz="1300">
              <a:latin typeface="Poppins Medium"/>
              <a:ea typeface="Poppins Medium"/>
              <a:cs typeface="Poppins Medium"/>
              <a:sym typeface="Poppins Medium"/>
            </a:endParaRPr>
          </a:p>
          <a:p>
            <a:pPr indent="457200" lvl="0" marL="0" rtl="0" algn="l">
              <a:lnSpc>
                <a:spcPct val="115000"/>
              </a:lnSpc>
              <a:spcBef>
                <a:spcPts val="1200"/>
              </a:spcBef>
              <a:spcAft>
                <a:spcPts val="0"/>
              </a:spcAft>
              <a:buNone/>
            </a:pPr>
            <a:r>
              <a:rPr lang="en" sz="1300">
                <a:solidFill>
                  <a:schemeClr val="lt1"/>
                </a:solidFill>
                <a:latin typeface="Poppins Medium"/>
                <a:ea typeface="Poppins Medium"/>
                <a:cs typeface="Poppins Medium"/>
                <a:sym typeface="Poppins Medium"/>
              </a:rPr>
              <a:t>AI support (like Woebot) can be consistent with dignity if:</a:t>
            </a:r>
            <a:endParaRPr sz="1300">
              <a:solidFill>
                <a:schemeClr val="lt1"/>
              </a:solidFill>
              <a:latin typeface="Poppins Medium"/>
              <a:ea typeface="Poppins Medium"/>
              <a:cs typeface="Poppins Medium"/>
              <a:sym typeface="Poppins Medium"/>
            </a:endParaRPr>
          </a:p>
          <a:p>
            <a:pPr indent="-311150" lvl="1" marL="914400" rtl="0" algn="l">
              <a:lnSpc>
                <a:spcPct val="115000"/>
              </a:lnSpc>
              <a:spcBef>
                <a:spcPts val="1200"/>
              </a:spcBef>
              <a:spcAft>
                <a:spcPts val="0"/>
              </a:spcAft>
              <a:buClr>
                <a:schemeClr val="lt1"/>
              </a:buClr>
              <a:buSzPts val="1300"/>
              <a:buFont typeface="Poppins Medium"/>
              <a:buChar char="●"/>
            </a:pPr>
            <a:r>
              <a:rPr lang="en" sz="1300">
                <a:solidFill>
                  <a:schemeClr val="lt1"/>
                </a:solidFill>
                <a:latin typeface="Poppins Medium"/>
                <a:ea typeface="Poppins Medium"/>
                <a:cs typeface="Poppins Medium"/>
                <a:sym typeface="Poppins Medium"/>
              </a:rPr>
              <a:t>It is an explicit choice by the user (like informed consent vs hidden Facebook experiment).</a:t>
            </a:r>
            <a:endParaRPr sz="1300">
              <a:solidFill>
                <a:schemeClr val="lt1"/>
              </a:solidFill>
              <a:latin typeface="Poppins Medium"/>
              <a:ea typeface="Poppins Medium"/>
              <a:cs typeface="Poppins Medium"/>
              <a:sym typeface="Poppins Medium"/>
            </a:endParaRPr>
          </a:p>
          <a:p>
            <a:pPr indent="-311150" lvl="1" marL="914400" rtl="0" algn="l">
              <a:lnSpc>
                <a:spcPct val="115000"/>
              </a:lnSpc>
              <a:spcBef>
                <a:spcPts val="0"/>
              </a:spcBef>
              <a:spcAft>
                <a:spcPts val="0"/>
              </a:spcAft>
              <a:buClr>
                <a:schemeClr val="lt1"/>
              </a:buClr>
              <a:buSzPts val="1300"/>
              <a:buFont typeface="Poppins Medium"/>
              <a:buChar char="●"/>
            </a:pPr>
            <a:r>
              <a:rPr lang="en" sz="1300">
                <a:solidFill>
                  <a:schemeClr val="lt1"/>
                </a:solidFill>
                <a:latin typeface="Poppins Medium"/>
                <a:ea typeface="Poppins Medium"/>
                <a:cs typeface="Poppins Medium"/>
                <a:sym typeface="Poppins Medium"/>
              </a:rPr>
              <a:t>It is framed as support, not as a replacement for agency.</a:t>
            </a:r>
            <a:endParaRPr sz="1300">
              <a:solidFill>
                <a:schemeClr val="lt1"/>
              </a:solidFill>
              <a:latin typeface="Poppins Medium"/>
              <a:ea typeface="Poppins Medium"/>
              <a:cs typeface="Poppins Medium"/>
              <a:sym typeface="Poppins Medium"/>
            </a:endParaRPr>
          </a:p>
          <a:p>
            <a:pPr indent="0" lvl="0" marL="0" rtl="0" algn="l">
              <a:lnSpc>
                <a:spcPct val="115000"/>
              </a:lnSpc>
              <a:spcBef>
                <a:spcPts val="1200"/>
              </a:spcBef>
              <a:spcAft>
                <a:spcPts val="0"/>
              </a:spcAft>
              <a:buNone/>
            </a:pPr>
            <a:r>
              <a:t/>
            </a:r>
            <a:endParaRPr sz="1100"/>
          </a:p>
          <a:p>
            <a:pPr indent="0" lvl="0" marL="457200" rtl="0" algn="l">
              <a:lnSpc>
                <a:spcPct val="115000"/>
              </a:lnSpc>
              <a:spcBef>
                <a:spcPts val="0"/>
              </a:spcBef>
              <a:spcAft>
                <a:spcPts val="0"/>
              </a:spcAft>
              <a:buNone/>
            </a:pPr>
            <a:r>
              <a:t/>
            </a:r>
            <a:endParaRPr sz="1200">
              <a:solidFill>
                <a:schemeClr val="lt1"/>
              </a:solidFill>
              <a:latin typeface="Poppins Medium"/>
              <a:ea typeface="Poppins Medium"/>
              <a:cs typeface="Poppins Medium"/>
              <a:sym typeface="Poppins Medium"/>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320" name="Shape 1320"/>
        <p:cNvGrpSpPr/>
        <p:nvPr/>
      </p:nvGrpSpPr>
      <p:grpSpPr>
        <a:xfrm>
          <a:off x="0" y="0"/>
          <a:ext cx="0" cy="0"/>
          <a:chOff x="0" y="0"/>
          <a:chExt cx="0" cy="0"/>
        </a:xfrm>
      </p:grpSpPr>
      <p:grpSp>
        <p:nvGrpSpPr>
          <p:cNvPr id="1321" name="Google Shape;1321;p43"/>
          <p:cNvGrpSpPr/>
          <p:nvPr/>
        </p:nvGrpSpPr>
        <p:grpSpPr>
          <a:xfrm>
            <a:off x="2546382" y="3555725"/>
            <a:ext cx="3962437" cy="870416"/>
            <a:chOff x="1009575" y="1110699"/>
            <a:chExt cx="5875500" cy="2826026"/>
          </a:xfrm>
        </p:grpSpPr>
        <p:sp>
          <p:nvSpPr>
            <p:cNvPr id="1322" name="Google Shape;1322;p43"/>
            <p:cNvSpPr/>
            <p:nvPr/>
          </p:nvSpPr>
          <p:spPr>
            <a:xfrm>
              <a:off x="1009575" y="1110725"/>
              <a:ext cx="5570700" cy="2826000"/>
            </a:xfrm>
            <a:prstGeom prst="roundRect">
              <a:avLst>
                <a:gd fmla="val 23629" name="adj"/>
              </a:avLst>
            </a:prstGeom>
            <a:solidFill>
              <a:srgbClr val="00CCFF"/>
            </a:solidFill>
            <a:ln>
              <a:noFill/>
            </a:ln>
          </p:spPr>
          <p:txBody>
            <a:bodyPr anchorCtr="0" anchor="ctr" bIns="70325" lIns="70325" spcFirstLastPara="1" rIns="70325" wrap="square" tIns="70325">
              <a:noAutofit/>
            </a:bodyPr>
            <a:lstStyle/>
            <a:p>
              <a:pPr indent="0" lvl="0" marL="0" rtl="0" algn="l">
                <a:spcBef>
                  <a:spcPts val="0"/>
                </a:spcBef>
                <a:spcAft>
                  <a:spcPts val="0"/>
                </a:spcAft>
                <a:buNone/>
              </a:pPr>
              <a:r>
                <a:t/>
              </a:r>
              <a:endParaRPr/>
            </a:p>
          </p:txBody>
        </p:sp>
        <p:sp>
          <p:nvSpPr>
            <p:cNvPr id="1323" name="Google Shape;1323;p43"/>
            <p:cNvSpPr/>
            <p:nvPr/>
          </p:nvSpPr>
          <p:spPr>
            <a:xfrm>
              <a:off x="1314375" y="1110725"/>
              <a:ext cx="5570700" cy="2826000"/>
            </a:xfrm>
            <a:prstGeom prst="roundRect">
              <a:avLst>
                <a:gd fmla="val 25213" name="adj"/>
              </a:avLst>
            </a:prstGeom>
            <a:solidFill>
              <a:srgbClr val="FF3083"/>
            </a:solidFill>
            <a:ln>
              <a:noFill/>
            </a:ln>
          </p:spPr>
          <p:txBody>
            <a:bodyPr anchorCtr="0" anchor="ctr" bIns="70325" lIns="70325" spcFirstLastPara="1" rIns="70325" wrap="square" tIns="70325">
              <a:noAutofit/>
            </a:bodyPr>
            <a:lstStyle/>
            <a:p>
              <a:pPr indent="0" lvl="0" marL="0" rtl="0" algn="l">
                <a:spcBef>
                  <a:spcPts val="0"/>
                </a:spcBef>
                <a:spcAft>
                  <a:spcPts val="0"/>
                </a:spcAft>
                <a:buNone/>
              </a:pPr>
              <a:r>
                <a:t/>
              </a:r>
              <a:endParaRPr/>
            </a:p>
          </p:txBody>
        </p:sp>
        <p:sp>
          <p:nvSpPr>
            <p:cNvPr id="1324" name="Google Shape;1324;p43"/>
            <p:cNvSpPr/>
            <p:nvPr/>
          </p:nvSpPr>
          <p:spPr>
            <a:xfrm>
              <a:off x="1093961" y="1110699"/>
              <a:ext cx="5706900" cy="2826000"/>
            </a:xfrm>
            <a:prstGeom prst="roundRect">
              <a:avLst>
                <a:gd fmla="val 23184" name="adj"/>
              </a:avLst>
            </a:prstGeom>
            <a:solidFill>
              <a:srgbClr val="FFFFFF"/>
            </a:solidFill>
            <a:ln>
              <a:noFill/>
            </a:ln>
          </p:spPr>
          <p:txBody>
            <a:bodyPr anchorCtr="0" anchor="ctr" bIns="70325" lIns="70325" spcFirstLastPara="1" rIns="70325" wrap="square" tIns="70325">
              <a:noAutofit/>
            </a:bodyPr>
            <a:lstStyle/>
            <a:p>
              <a:pPr indent="0" lvl="0" marL="0" rtl="0" algn="l">
                <a:spcBef>
                  <a:spcPts val="0"/>
                </a:spcBef>
                <a:spcAft>
                  <a:spcPts val="0"/>
                </a:spcAft>
                <a:buNone/>
              </a:pPr>
              <a:r>
                <a:t/>
              </a:r>
              <a:endParaRPr sz="1076"/>
            </a:p>
          </p:txBody>
        </p:sp>
      </p:grpSp>
      <p:sp>
        <p:nvSpPr>
          <p:cNvPr id="1325" name="Google Shape;1325;p43"/>
          <p:cNvSpPr txBox="1"/>
          <p:nvPr>
            <p:ph type="title"/>
          </p:nvPr>
        </p:nvSpPr>
        <p:spPr>
          <a:xfrm>
            <a:off x="2333663" y="3639902"/>
            <a:ext cx="4477200" cy="96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sz="2500">
                <a:solidFill>
                  <a:schemeClr val="dk1"/>
                </a:solidFill>
              </a:rPr>
              <a:t>AI &amp; Weapons</a:t>
            </a:r>
            <a:endParaRPr sz="2500">
              <a:solidFill>
                <a:schemeClr val="dk1"/>
              </a:solidFill>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29" name="Shape 1329"/>
        <p:cNvGrpSpPr/>
        <p:nvPr/>
      </p:nvGrpSpPr>
      <p:grpSpPr>
        <a:xfrm>
          <a:off x="0" y="0"/>
          <a:ext cx="0" cy="0"/>
          <a:chOff x="0" y="0"/>
          <a:chExt cx="0" cy="0"/>
        </a:xfrm>
      </p:grpSpPr>
      <p:grpSp>
        <p:nvGrpSpPr>
          <p:cNvPr id="1330" name="Google Shape;1330;p44"/>
          <p:cNvGrpSpPr/>
          <p:nvPr/>
        </p:nvGrpSpPr>
        <p:grpSpPr>
          <a:xfrm>
            <a:off x="5564578" y="1220198"/>
            <a:ext cx="2871944" cy="1002665"/>
            <a:chOff x="1009575" y="1110725"/>
            <a:chExt cx="5875500" cy="2826000"/>
          </a:xfrm>
        </p:grpSpPr>
        <p:sp>
          <p:nvSpPr>
            <p:cNvPr id="1331" name="Google Shape;1331;p44"/>
            <p:cNvSpPr/>
            <p:nvPr/>
          </p:nvSpPr>
          <p:spPr>
            <a:xfrm>
              <a:off x="1009575" y="1110725"/>
              <a:ext cx="5570700" cy="2826000"/>
            </a:xfrm>
            <a:prstGeom prst="roundRect">
              <a:avLst>
                <a:gd fmla="val 23629" name="adj"/>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32" name="Google Shape;1332;p44"/>
            <p:cNvSpPr/>
            <p:nvPr/>
          </p:nvSpPr>
          <p:spPr>
            <a:xfrm>
              <a:off x="1314375" y="1110725"/>
              <a:ext cx="5570700" cy="2826000"/>
            </a:xfrm>
            <a:prstGeom prst="roundRect">
              <a:avLst>
                <a:gd fmla="val 25213" name="adj"/>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33" name="Google Shape;1333;p44"/>
            <p:cNvSpPr/>
            <p:nvPr/>
          </p:nvSpPr>
          <p:spPr>
            <a:xfrm>
              <a:off x="1161975" y="1110725"/>
              <a:ext cx="5570700" cy="2826000"/>
            </a:xfrm>
            <a:prstGeom prst="roundRect">
              <a:avLst>
                <a:gd fmla="val 23184" name="adj"/>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334" name="Google Shape;1334;p44"/>
          <p:cNvSpPr txBox="1"/>
          <p:nvPr>
            <p:ph idx="15" type="ctrTitle"/>
          </p:nvPr>
        </p:nvSpPr>
        <p:spPr>
          <a:xfrm>
            <a:off x="4438650" y="348975"/>
            <a:ext cx="4781700" cy="5778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AI &amp; Weapons</a:t>
            </a:r>
            <a:endParaRPr/>
          </a:p>
        </p:txBody>
      </p:sp>
      <p:sp>
        <p:nvSpPr>
          <p:cNvPr id="1335" name="Google Shape;1335;p44"/>
          <p:cNvSpPr txBox="1"/>
          <p:nvPr>
            <p:ph idx="6" type="subTitle"/>
          </p:nvPr>
        </p:nvSpPr>
        <p:spPr>
          <a:xfrm>
            <a:off x="4749800" y="2222875"/>
            <a:ext cx="4191000" cy="577800"/>
          </a:xfrm>
          <a:prstGeom prst="rect">
            <a:avLst/>
          </a:prstGeom>
        </p:spPr>
        <p:txBody>
          <a:bodyPr anchorCtr="0" anchor="t" bIns="91425" lIns="91425" spcFirstLastPara="1" rIns="91425" wrap="square" tIns="91425">
            <a:noAutofit/>
          </a:bodyPr>
          <a:lstStyle/>
          <a:p>
            <a:pPr indent="0" lvl="0" marL="0" rtl="0" algn="ctr">
              <a:lnSpc>
                <a:spcPct val="115000"/>
              </a:lnSpc>
              <a:spcBef>
                <a:spcPts val="1400"/>
              </a:spcBef>
              <a:spcAft>
                <a:spcPts val="0"/>
              </a:spcAft>
              <a:buNone/>
            </a:pPr>
            <a:r>
              <a:rPr lang="en" sz="1000">
                <a:latin typeface="Poppins"/>
                <a:ea typeface="Poppins"/>
                <a:cs typeface="Poppins"/>
                <a:sym typeface="Poppins"/>
              </a:rPr>
              <a:t>The Technical "Advantages" (Left Side)</a:t>
            </a:r>
            <a:endParaRPr sz="1000">
              <a:latin typeface="Poppins"/>
              <a:ea typeface="Poppins"/>
              <a:cs typeface="Poppins"/>
              <a:sym typeface="Poppins"/>
            </a:endParaRPr>
          </a:p>
          <a:p>
            <a:pPr indent="-292100" lvl="0" marL="457200" rtl="0" algn="l">
              <a:lnSpc>
                <a:spcPct val="115000"/>
              </a:lnSpc>
              <a:spcBef>
                <a:spcPts val="1200"/>
              </a:spcBef>
              <a:spcAft>
                <a:spcPts val="0"/>
              </a:spcAft>
              <a:buClr>
                <a:schemeClr val="lt1"/>
              </a:buClr>
              <a:buSzPts val="1000"/>
              <a:buFont typeface="Arial"/>
              <a:buChar char="●"/>
            </a:pPr>
            <a:r>
              <a:rPr lang="en" sz="1000">
                <a:latin typeface="Poppins"/>
                <a:ea typeface="Poppins"/>
                <a:cs typeface="Poppins"/>
                <a:sym typeface="Poppins"/>
              </a:rPr>
              <a:t>Sensor Fusion: AIP integrates data from satellites, drones (ISR), social media, and signals intelligence into a single "Operating Picture."</a:t>
            </a:r>
            <a:endParaRPr sz="1000">
              <a:latin typeface="Poppins"/>
              <a:ea typeface="Poppins"/>
              <a:cs typeface="Poppins"/>
              <a:sym typeface="Poppins"/>
            </a:endParaRPr>
          </a:p>
          <a:p>
            <a:pPr indent="-292100" lvl="0" marL="457200" rtl="0" algn="l">
              <a:lnSpc>
                <a:spcPct val="115000"/>
              </a:lnSpc>
              <a:spcBef>
                <a:spcPts val="0"/>
              </a:spcBef>
              <a:spcAft>
                <a:spcPts val="0"/>
              </a:spcAft>
              <a:buClr>
                <a:schemeClr val="lt1"/>
              </a:buClr>
              <a:buSzPts val="1000"/>
              <a:buFont typeface="Arial"/>
              <a:buChar char="●"/>
            </a:pPr>
            <a:r>
              <a:rPr lang="en" sz="1000">
                <a:latin typeface="Poppins"/>
                <a:ea typeface="Poppins"/>
                <a:cs typeface="Poppins"/>
                <a:sym typeface="Poppins"/>
              </a:rPr>
              <a:t>The F2T2EA Cycle: AI automates the "Find, Fix, Track, Target, Engage, Assess" process. What used to take hours of human analysis now takes seconds.</a:t>
            </a:r>
            <a:endParaRPr sz="1000">
              <a:latin typeface="Poppins"/>
              <a:ea typeface="Poppins"/>
              <a:cs typeface="Poppins"/>
              <a:sym typeface="Poppins"/>
            </a:endParaRPr>
          </a:p>
          <a:p>
            <a:pPr indent="-292100" lvl="0" marL="457200" rtl="0" algn="l">
              <a:lnSpc>
                <a:spcPct val="115000"/>
              </a:lnSpc>
              <a:spcBef>
                <a:spcPts val="0"/>
              </a:spcBef>
              <a:spcAft>
                <a:spcPts val="0"/>
              </a:spcAft>
              <a:buClr>
                <a:schemeClr val="lt1"/>
              </a:buClr>
              <a:buSzPts val="1000"/>
              <a:buFont typeface="Arial"/>
              <a:buChar char="●"/>
            </a:pPr>
            <a:r>
              <a:rPr lang="en" sz="1000">
                <a:latin typeface="Poppins"/>
                <a:ea typeface="Poppins"/>
                <a:cs typeface="Poppins"/>
                <a:sym typeface="Poppins"/>
              </a:rPr>
              <a:t>Predictive Targeting: Using metadata (movement patterns, communications) to assign a "confidence score" to a target.</a:t>
            </a:r>
            <a:endParaRPr sz="1000">
              <a:latin typeface="Poppins"/>
              <a:ea typeface="Poppins"/>
              <a:cs typeface="Poppins"/>
              <a:sym typeface="Poppins"/>
            </a:endParaRPr>
          </a:p>
          <a:p>
            <a:pPr indent="-292100" lvl="0" marL="457200" rtl="0" algn="l">
              <a:lnSpc>
                <a:spcPct val="115000"/>
              </a:lnSpc>
              <a:spcBef>
                <a:spcPts val="0"/>
              </a:spcBef>
              <a:spcAft>
                <a:spcPts val="0"/>
              </a:spcAft>
              <a:buClr>
                <a:schemeClr val="lt1"/>
              </a:buClr>
              <a:buSzPts val="1000"/>
              <a:buFont typeface="Arial"/>
              <a:buChar char="●"/>
            </a:pPr>
            <a:r>
              <a:rPr lang="en" sz="1000">
                <a:latin typeface="Poppins"/>
                <a:ea typeface="Poppins"/>
                <a:cs typeface="Poppins"/>
                <a:sym typeface="Poppins"/>
              </a:rPr>
              <a:t>TITAN (Tactical Intelligence Targeting Access Node): A mobile command center that acts as the "brain," allowing for rapid decision-making at the "edge" of the battlefield.</a:t>
            </a:r>
            <a:endParaRPr sz="1000">
              <a:latin typeface="Poppins"/>
              <a:ea typeface="Poppins"/>
              <a:cs typeface="Poppins"/>
              <a:sym typeface="Poppins"/>
            </a:endParaRPr>
          </a:p>
          <a:p>
            <a:pPr indent="0" lvl="0" marL="0" rtl="0" algn="ctr">
              <a:spcBef>
                <a:spcPts val="1200"/>
              </a:spcBef>
              <a:spcAft>
                <a:spcPts val="0"/>
              </a:spcAft>
              <a:buNone/>
            </a:pPr>
            <a:r>
              <a:t/>
            </a:r>
            <a:endParaRPr sz="900">
              <a:latin typeface="Poppins"/>
              <a:ea typeface="Poppins"/>
              <a:cs typeface="Poppins"/>
              <a:sym typeface="Poppins"/>
            </a:endParaRPr>
          </a:p>
        </p:txBody>
      </p:sp>
      <p:sp>
        <p:nvSpPr>
          <p:cNvPr id="1336" name="Google Shape;1336;p44"/>
          <p:cNvSpPr txBox="1"/>
          <p:nvPr>
            <p:ph idx="8" type="subTitle"/>
          </p:nvPr>
        </p:nvSpPr>
        <p:spPr>
          <a:xfrm>
            <a:off x="5771311" y="1726686"/>
            <a:ext cx="2458500" cy="4200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a:solidFill>
                  <a:schemeClr val="dk1"/>
                </a:solidFill>
              </a:rPr>
              <a:t>Palantir’s Kill Chain</a:t>
            </a:r>
            <a:endParaRPr>
              <a:solidFill>
                <a:schemeClr val="dk1"/>
              </a:solidFill>
            </a:endParaRPr>
          </a:p>
        </p:txBody>
      </p:sp>
      <p:pic>
        <p:nvPicPr>
          <p:cNvPr id="1337" name="Google Shape;1337;p44" title="Screenshot 2026-02-19 at 7.35.58 PM.png"/>
          <p:cNvPicPr preferRelativeResize="0"/>
          <p:nvPr/>
        </p:nvPicPr>
        <p:blipFill>
          <a:blip r:embed="rId3">
            <a:alphaModFix/>
          </a:blip>
          <a:stretch>
            <a:fillRect/>
          </a:stretch>
        </p:blipFill>
        <p:spPr>
          <a:xfrm>
            <a:off x="184150" y="170474"/>
            <a:ext cx="4419599" cy="4802548"/>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41" name="Shape 1341"/>
        <p:cNvGrpSpPr/>
        <p:nvPr/>
      </p:nvGrpSpPr>
      <p:grpSpPr>
        <a:xfrm>
          <a:off x="0" y="0"/>
          <a:ext cx="0" cy="0"/>
          <a:chOff x="0" y="0"/>
          <a:chExt cx="0" cy="0"/>
        </a:xfrm>
      </p:grpSpPr>
      <p:grpSp>
        <p:nvGrpSpPr>
          <p:cNvPr id="1342" name="Google Shape;1342;p45"/>
          <p:cNvGrpSpPr/>
          <p:nvPr/>
        </p:nvGrpSpPr>
        <p:grpSpPr>
          <a:xfrm>
            <a:off x="4701964" y="1085363"/>
            <a:ext cx="3649861" cy="3527696"/>
            <a:chOff x="1009575" y="1110725"/>
            <a:chExt cx="5875500" cy="2826000"/>
          </a:xfrm>
        </p:grpSpPr>
        <p:sp>
          <p:nvSpPr>
            <p:cNvPr id="1343" name="Google Shape;1343;p45"/>
            <p:cNvSpPr/>
            <p:nvPr/>
          </p:nvSpPr>
          <p:spPr>
            <a:xfrm>
              <a:off x="1009575" y="1110725"/>
              <a:ext cx="5570700" cy="2826000"/>
            </a:xfrm>
            <a:prstGeom prst="roundRect">
              <a:avLst>
                <a:gd fmla="val 16667" name="adj"/>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44" name="Google Shape;1344;p45"/>
            <p:cNvSpPr/>
            <p:nvPr/>
          </p:nvSpPr>
          <p:spPr>
            <a:xfrm>
              <a:off x="1314375" y="1110725"/>
              <a:ext cx="5570700" cy="2826000"/>
            </a:xfrm>
            <a:prstGeom prst="roundRect">
              <a:avLst>
                <a:gd fmla="val 16667" name="adj"/>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45" name="Google Shape;1345;p45"/>
            <p:cNvSpPr/>
            <p:nvPr/>
          </p:nvSpPr>
          <p:spPr>
            <a:xfrm>
              <a:off x="1161975" y="1110725"/>
              <a:ext cx="5570700" cy="2826000"/>
            </a:xfrm>
            <a:prstGeom prst="roundRect">
              <a:avLst>
                <a:gd fmla="val 16667" name="adj"/>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346" name="Google Shape;1346;p45"/>
          <p:cNvGrpSpPr/>
          <p:nvPr/>
        </p:nvGrpSpPr>
        <p:grpSpPr>
          <a:xfrm>
            <a:off x="789475" y="1085363"/>
            <a:ext cx="3649861" cy="3527696"/>
            <a:chOff x="1009575" y="1110725"/>
            <a:chExt cx="5875500" cy="2826000"/>
          </a:xfrm>
        </p:grpSpPr>
        <p:sp>
          <p:nvSpPr>
            <p:cNvPr id="1347" name="Google Shape;1347;p45"/>
            <p:cNvSpPr/>
            <p:nvPr/>
          </p:nvSpPr>
          <p:spPr>
            <a:xfrm>
              <a:off x="1009575" y="1110725"/>
              <a:ext cx="5570700" cy="2826000"/>
            </a:xfrm>
            <a:prstGeom prst="roundRect">
              <a:avLst>
                <a:gd fmla="val 16667" name="adj"/>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48" name="Google Shape;1348;p45"/>
            <p:cNvSpPr/>
            <p:nvPr/>
          </p:nvSpPr>
          <p:spPr>
            <a:xfrm>
              <a:off x="1314375" y="1110725"/>
              <a:ext cx="5570700" cy="2826000"/>
            </a:xfrm>
            <a:prstGeom prst="roundRect">
              <a:avLst>
                <a:gd fmla="val 16667" name="adj"/>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49" name="Google Shape;1349;p45"/>
            <p:cNvSpPr/>
            <p:nvPr/>
          </p:nvSpPr>
          <p:spPr>
            <a:xfrm>
              <a:off x="1161975" y="1110725"/>
              <a:ext cx="5570700" cy="2826000"/>
            </a:xfrm>
            <a:prstGeom prst="roundRect">
              <a:avLst>
                <a:gd fmla="val 16667" name="adj"/>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350" name="Google Shape;1350;p45"/>
          <p:cNvSpPr txBox="1"/>
          <p:nvPr>
            <p:ph idx="1" type="subTitle"/>
          </p:nvPr>
        </p:nvSpPr>
        <p:spPr>
          <a:xfrm>
            <a:off x="960048" y="1406216"/>
            <a:ext cx="3311400" cy="2886000"/>
          </a:xfrm>
          <a:prstGeom prst="rect">
            <a:avLst/>
          </a:prstGeom>
        </p:spPr>
        <p:txBody>
          <a:bodyPr anchorCtr="0" anchor="t" bIns="91425" lIns="91425" spcFirstLastPara="1" rIns="91425" wrap="square" tIns="91425">
            <a:noAutofit/>
          </a:bodyPr>
          <a:lstStyle/>
          <a:p>
            <a:pPr indent="0" lvl="0" marL="0" rtl="0" algn="l">
              <a:lnSpc>
                <a:spcPct val="115000"/>
              </a:lnSpc>
              <a:spcBef>
                <a:spcPts val="1200"/>
              </a:spcBef>
              <a:spcAft>
                <a:spcPts val="0"/>
              </a:spcAft>
              <a:buNone/>
            </a:pPr>
            <a:r>
              <a:rPr lang="en" sz="1200">
                <a:solidFill>
                  <a:srgbClr val="000000"/>
                </a:solidFill>
              </a:rPr>
              <a:t>The Negative/Protective View: * Commodification: Does reducing a human to a "confidence score" based on metadata violate their protective dignity?</a:t>
            </a:r>
            <a:endParaRPr sz="1200">
              <a:solidFill>
                <a:srgbClr val="000000"/>
              </a:solidFill>
            </a:endParaRPr>
          </a:p>
          <a:p>
            <a:pPr indent="-304800" lvl="0" marL="457200" rtl="0" algn="l">
              <a:lnSpc>
                <a:spcPct val="115000"/>
              </a:lnSpc>
              <a:spcBef>
                <a:spcPts val="1200"/>
              </a:spcBef>
              <a:spcAft>
                <a:spcPts val="0"/>
              </a:spcAft>
              <a:buClr>
                <a:srgbClr val="000000"/>
              </a:buClr>
              <a:buSzPts val="1200"/>
              <a:buFont typeface="Poppins Medium"/>
              <a:buChar char="●"/>
            </a:pPr>
            <a:r>
              <a:rPr lang="en" sz="1200">
                <a:solidFill>
                  <a:srgbClr val="000000"/>
                </a:solidFill>
              </a:rPr>
              <a:t>"We kill people based on metadata." If the AI doesn't "know" the person, only their data patterns, it treats the subject as a mere tool/means to a military end.</a:t>
            </a:r>
            <a:endParaRPr sz="1300">
              <a:solidFill>
                <a:srgbClr val="000000"/>
              </a:solidFill>
            </a:endParaRPr>
          </a:p>
          <a:p>
            <a:pPr indent="0" lvl="0" marL="0" rtl="0" algn="l">
              <a:lnSpc>
                <a:spcPct val="115000"/>
              </a:lnSpc>
              <a:spcBef>
                <a:spcPts val="1200"/>
              </a:spcBef>
              <a:spcAft>
                <a:spcPts val="0"/>
              </a:spcAft>
              <a:buNone/>
            </a:pPr>
            <a:r>
              <a:t/>
            </a:r>
            <a:endParaRPr sz="1000">
              <a:solidFill>
                <a:srgbClr val="000000"/>
              </a:solidFill>
              <a:latin typeface="Arial"/>
              <a:ea typeface="Arial"/>
              <a:cs typeface="Arial"/>
              <a:sym typeface="Arial"/>
            </a:endParaRPr>
          </a:p>
        </p:txBody>
      </p:sp>
      <p:sp>
        <p:nvSpPr>
          <p:cNvPr id="1351" name="Google Shape;1351;p45"/>
          <p:cNvSpPr txBox="1"/>
          <p:nvPr>
            <p:ph idx="2" type="subTitle"/>
          </p:nvPr>
        </p:nvSpPr>
        <p:spPr>
          <a:xfrm>
            <a:off x="4872552" y="1406216"/>
            <a:ext cx="3311400" cy="2886000"/>
          </a:xfrm>
          <a:prstGeom prst="rect">
            <a:avLst/>
          </a:prstGeom>
        </p:spPr>
        <p:txBody>
          <a:bodyPr anchorCtr="0" anchor="t" bIns="91425" lIns="91425" spcFirstLastPara="1" rIns="91425" wrap="square" tIns="91425">
            <a:noAutofit/>
          </a:bodyPr>
          <a:lstStyle/>
          <a:p>
            <a:pPr indent="0" lvl="0" marL="0" rtl="0" algn="l">
              <a:lnSpc>
                <a:spcPct val="115000"/>
              </a:lnSpc>
              <a:spcBef>
                <a:spcPts val="1200"/>
              </a:spcBef>
              <a:spcAft>
                <a:spcPts val="0"/>
              </a:spcAft>
              <a:buNone/>
            </a:pPr>
            <a:r>
              <a:rPr lang="en" sz="1200">
                <a:solidFill>
                  <a:srgbClr val="000000"/>
                </a:solidFill>
              </a:rPr>
              <a:t>The Positive/Enabling View:</a:t>
            </a:r>
            <a:endParaRPr sz="1200">
              <a:solidFill>
                <a:srgbClr val="000000"/>
              </a:solidFill>
            </a:endParaRPr>
          </a:p>
          <a:p>
            <a:pPr indent="-304800" lvl="0" marL="457200" rtl="0" algn="l">
              <a:lnSpc>
                <a:spcPct val="115000"/>
              </a:lnSpc>
              <a:spcBef>
                <a:spcPts val="1200"/>
              </a:spcBef>
              <a:spcAft>
                <a:spcPts val="0"/>
              </a:spcAft>
              <a:buClr>
                <a:srgbClr val="000000"/>
              </a:buClr>
              <a:buSzPts val="1200"/>
              <a:buFont typeface="Arial"/>
              <a:buChar char="●"/>
            </a:pPr>
            <a:r>
              <a:rPr lang="en" sz="1200">
                <a:solidFill>
                  <a:srgbClr val="000000"/>
                </a:solidFill>
              </a:rPr>
              <a:t>Accountability Gap: If the AI suggests the target and the human only clicks "confirm" in 0.5 seconds, has the human truly taken </a:t>
            </a:r>
            <a:r>
              <a:rPr i="1" lang="en" sz="1200">
                <a:solidFill>
                  <a:srgbClr val="000000"/>
                </a:solidFill>
              </a:rPr>
              <a:t>responsibility</a:t>
            </a:r>
            <a:r>
              <a:rPr lang="en" sz="1200">
                <a:solidFill>
                  <a:srgbClr val="000000"/>
                </a:solidFill>
              </a:rPr>
              <a:t>?</a:t>
            </a:r>
            <a:endParaRPr sz="1200">
              <a:solidFill>
                <a:srgbClr val="000000"/>
              </a:solidFill>
            </a:endParaRPr>
          </a:p>
          <a:p>
            <a:pPr indent="-304800" lvl="0" marL="457200" rtl="0" algn="l">
              <a:lnSpc>
                <a:spcPct val="115000"/>
              </a:lnSpc>
              <a:spcBef>
                <a:spcPts val="0"/>
              </a:spcBef>
              <a:spcAft>
                <a:spcPts val="0"/>
              </a:spcAft>
              <a:buClr>
                <a:srgbClr val="000000"/>
              </a:buClr>
              <a:buSzPts val="1200"/>
              <a:buFont typeface="Arial"/>
              <a:buChar char="●"/>
            </a:pPr>
            <a:r>
              <a:rPr lang="en" sz="1200">
                <a:solidFill>
                  <a:srgbClr val="000000"/>
                </a:solidFill>
              </a:rPr>
              <a:t>Counterfeit Soldiering: Does an AI-driven kill chain remove the "dignity of combat" by turning war into a "calculated campaign of extermination" (as critics argue) rather than a human-led moral decision?</a:t>
            </a:r>
            <a:endParaRPr sz="1100">
              <a:solidFill>
                <a:srgbClr val="000000"/>
              </a:solidFill>
            </a:endParaRPr>
          </a:p>
        </p:txBody>
      </p:sp>
      <p:sp>
        <p:nvSpPr>
          <p:cNvPr id="1352" name="Google Shape;1352;p45"/>
          <p:cNvSpPr txBox="1"/>
          <p:nvPr>
            <p:ph type="ctrTitle"/>
          </p:nvPr>
        </p:nvSpPr>
        <p:spPr>
          <a:xfrm>
            <a:off x="713250" y="393419"/>
            <a:ext cx="7717500" cy="5778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Dignity Dilemma</a:t>
            </a:r>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56" name="Shape 1356"/>
        <p:cNvGrpSpPr/>
        <p:nvPr/>
      </p:nvGrpSpPr>
      <p:grpSpPr>
        <a:xfrm>
          <a:off x="0" y="0"/>
          <a:ext cx="0" cy="0"/>
          <a:chOff x="0" y="0"/>
          <a:chExt cx="0" cy="0"/>
        </a:xfrm>
      </p:grpSpPr>
      <p:sp>
        <p:nvSpPr>
          <p:cNvPr id="1357" name="Google Shape;1357;p46"/>
          <p:cNvSpPr txBox="1"/>
          <p:nvPr>
            <p:ph type="ctrTitle"/>
          </p:nvPr>
        </p:nvSpPr>
        <p:spPr>
          <a:xfrm>
            <a:off x="713250" y="393419"/>
            <a:ext cx="7717500" cy="5778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sz="2400"/>
              <a:t>Dignity vs. The "Englishman’s" Happiness</a:t>
            </a:r>
            <a:endParaRPr sz="2400"/>
          </a:p>
        </p:txBody>
      </p:sp>
      <p:sp>
        <p:nvSpPr>
          <p:cNvPr id="1358" name="Google Shape;1358;p46"/>
          <p:cNvSpPr txBox="1"/>
          <p:nvPr/>
        </p:nvSpPr>
        <p:spPr>
          <a:xfrm>
            <a:off x="640425" y="1092200"/>
            <a:ext cx="7863300" cy="37824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1200"/>
              </a:spcBef>
              <a:spcAft>
                <a:spcPts val="0"/>
              </a:spcAft>
              <a:buNone/>
            </a:pPr>
            <a:r>
              <a:rPr lang="en">
                <a:solidFill>
                  <a:schemeClr val="lt1"/>
                </a:solidFill>
                <a:latin typeface="Poppins Medium"/>
                <a:ea typeface="Poppins Medium"/>
                <a:cs typeface="Poppins Medium"/>
                <a:sym typeface="Poppins Medium"/>
              </a:rPr>
              <a:t>The Concept: Utility vs. Intrinsic Worth</a:t>
            </a:r>
            <a:endParaRPr>
              <a:solidFill>
                <a:schemeClr val="lt1"/>
              </a:solidFill>
              <a:latin typeface="Poppins Medium"/>
              <a:ea typeface="Poppins Medium"/>
              <a:cs typeface="Poppins Medium"/>
              <a:sym typeface="Poppins Medium"/>
            </a:endParaRPr>
          </a:p>
          <a:p>
            <a:pPr indent="-317500" lvl="0" marL="457200" rtl="0" algn="l">
              <a:lnSpc>
                <a:spcPct val="115000"/>
              </a:lnSpc>
              <a:spcBef>
                <a:spcPts val="1200"/>
              </a:spcBef>
              <a:spcAft>
                <a:spcPts val="0"/>
              </a:spcAft>
              <a:buClr>
                <a:schemeClr val="lt1"/>
              </a:buClr>
              <a:buSzPts val="1400"/>
              <a:buChar char="●"/>
            </a:pPr>
            <a:r>
              <a:rPr i="1" lang="en">
                <a:solidFill>
                  <a:schemeClr val="lt1"/>
                </a:solidFill>
                <a:latin typeface="Poppins Medium"/>
                <a:ea typeface="Poppins Medium"/>
                <a:cs typeface="Poppins Medium"/>
                <a:sym typeface="Poppins Medium"/>
              </a:rPr>
              <a:t>“Man does not strive for happiness; only the Englishman does that.”</a:t>
            </a:r>
            <a:r>
              <a:rPr lang="en">
                <a:solidFill>
                  <a:schemeClr val="lt1"/>
                </a:solidFill>
                <a:latin typeface="Poppins Medium"/>
                <a:ea typeface="Poppins Medium"/>
                <a:cs typeface="Poppins Medium"/>
                <a:sym typeface="Poppins Medium"/>
              </a:rPr>
              <a:t> </a:t>
            </a:r>
            <a:endParaRPr>
              <a:solidFill>
                <a:schemeClr val="lt1"/>
              </a:solidFill>
              <a:latin typeface="Poppins Medium"/>
              <a:ea typeface="Poppins Medium"/>
              <a:cs typeface="Poppins Medium"/>
              <a:sym typeface="Poppins Medium"/>
            </a:endParaRPr>
          </a:p>
          <a:p>
            <a:pPr indent="0" lvl="0" marL="457200" rtl="0" algn="l">
              <a:lnSpc>
                <a:spcPct val="115000"/>
              </a:lnSpc>
              <a:spcBef>
                <a:spcPts val="1200"/>
              </a:spcBef>
              <a:spcAft>
                <a:spcPts val="0"/>
              </a:spcAft>
              <a:buNone/>
            </a:pPr>
            <a:r>
              <a:rPr lang="en" sz="1300">
                <a:solidFill>
                  <a:schemeClr val="lt1"/>
                </a:solidFill>
                <a:latin typeface="Poppins Medium"/>
                <a:ea typeface="Poppins Medium"/>
                <a:cs typeface="Poppins Medium"/>
                <a:sym typeface="Poppins Medium"/>
              </a:rPr>
              <a:t>In this quote Nietzsche explores the </a:t>
            </a:r>
            <a:r>
              <a:rPr lang="en" sz="1300">
                <a:solidFill>
                  <a:schemeClr val="lt1"/>
                </a:solidFill>
                <a:latin typeface="Poppins Medium"/>
                <a:ea typeface="Poppins Medium"/>
                <a:cs typeface="Poppins Medium"/>
                <a:sym typeface="Poppins Medium"/>
              </a:rPr>
              <a:t>distinction</a:t>
            </a:r>
            <a:r>
              <a:rPr lang="en" sz="1300">
                <a:solidFill>
                  <a:schemeClr val="lt1"/>
                </a:solidFill>
                <a:latin typeface="Poppins Medium"/>
                <a:ea typeface="Poppins Medium"/>
                <a:cs typeface="Poppins Medium"/>
                <a:sym typeface="Poppins Medium"/>
              </a:rPr>
              <a:t> between Utilitarianism and Dignity</a:t>
            </a:r>
            <a:endParaRPr sz="1300">
              <a:solidFill>
                <a:schemeClr val="lt1"/>
              </a:solidFill>
              <a:latin typeface="Poppins Medium"/>
              <a:ea typeface="Poppins Medium"/>
              <a:cs typeface="Poppins Medium"/>
              <a:sym typeface="Poppins Medium"/>
            </a:endParaRPr>
          </a:p>
          <a:p>
            <a:pPr indent="-317500" lvl="1" marL="914400" rtl="0" algn="l">
              <a:lnSpc>
                <a:spcPct val="115000"/>
              </a:lnSpc>
              <a:spcBef>
                <a:spcPts val="1200"/>
              </a:spcBef>
              <a:spcAft>
                <a:spcPts val="0"/>
              </a:spcAft>
              <a:buClr>
                <a:schemeClr val="lt1"/>
              </a:buClr>
              <a:buSzPts val="1400"/>
              <a:buChar char="○"/>
            </a:pPr>
            <a:r>
              <a:rPr lang="en">
                <a:solidFill>
                  <a:schemeClr val="lt1"/>
                </a:solidFill>
                <a:latin typeface="Poppins Medium"/>
                <a:ea typeface="Poppins Medium"/>
                <a:cs typeface="Poppins Medium"/>
                <a:sym typeface="Poppins Medium"/>
              </a:rPr>
              <a:t>Utilitarianism: Ethics as a math problem. If the AI manipulates 10,000 people to be "happier" (the Facebook experiment), the "sum total" of happiness goes up.</a:t>
            </a:r>
            <a:endParaRPr>
              <a:solidFill>
                <a:schemeClr val="lt1"/>
              </a:solidFill>
              <a:latin typeface="Poppins Medium"/>
              <a:ea typeface="Poppins Medium"/>
              <a:cs typeface="Poppins Medium"/>
              <a:sym typeface="Poppins Medium"/>
            </a:endParaRPr>
          </a:p>
          <a:p>
            <a:pPr indent="-317500" lvl="1" marL="914400" rtl="0" algn="l">
              <a:lnSpc>
                <a:spcPct val="115000"/>
              </a:lnSpc>
              <a:spcBef>
                <a:spcPts val="0"/>
              </a:spcBef>
              <a:spcAft>
                <a:spcPts val="0"/>
              </a:spcAft>
              <a:buClr>
                <a:schemeClr val="lt1"/>
              </a:buClr>
              <a:buSzPts val="1400"/>
              <a:buChar char="○"/>
            </a:pPr>
            <a:r>
              <a:rPr lang="en">
                <a:solidFill>
                  <a:schemeClr val="lt1"/>
                </a:solidFill>
                <a:latin typeface="Poppins Medium"/>
                <a:ea typeface="Poppins Medium"/>
                <a:cs typeface="Poppins Medium"/>
                <a:sym typeface="Poppins Medium"/>
              </a:rPr>
              <a:t>Dignity: Dignity is indivisible. You cannot trade the dignity of one person to buy the happiness of a million.</a:t>
            </a:r>
            <a:endParaRPr>
              <a:solidFill>
                <a:schemeClr val="lt1"/>
              </a:solidFill>
              <a:latin typeface="Poppins Medium"/>
              <a:ea typeface="Poppins Medium"/>
              <a:cs typeface="Poppins Medium"/>
              <a:sym typeface="Poppins Medium"/>
            </a:endParaRPr>
          </a:p>
          <a:p>
            <a:pPr indent="-317500" lvl="0" marL="457200" rtl="0" algn="l">
              <a:lnSpc>
                <a:spcPct val="115000"/>
              </a:lnSpc>
              <a:spcBef>
                <a:spcPts val="0"/>
              </a:spcBef>
              <a:spcAft>
                <a:spcPts val="0"/>
              </a:spcAft>
              <a:buClr>
                <a:schemeClr val="lt1"/>
              </a:buClr>
              <a:buSzPts val="1400"/>
              <a:buChar char="●"/>
            </a:pPr>
            <a:r>
              <a:rPr lang="en">
                <a:solidFill>
                  <a:schemeClr val="lt1"/>
                </a:solidFill>
                <a:latin typeface="Poppins Medium"/>
                <a:ea typeface="Poppins Medium"/>
                <a:cs typeface="Poppins Medium"/>
                <a:sym typeface="Poppins Medium"/>
              </a:rPr>
              <a:t>Debating utilitarianism versus dignity the question, is it necessary to accept dignity becomes a point of controversy?</a:t>
            </a:r>
            <a:endParaRPr>
              <a:solidFill>
                <a:schemeClr val="lt1"/>
              </a:solidFill>
              <a:latin typeface="Poppins Medium"/>
              <a:ea typeface="Poppins Medium"/>
              <a:cs typeface="Poppins Medium"/>
              <a:sym typeface="Poppins Medium"/>
            </a:endParaRPr>
          </a:p>
          <a:p>
            <a:pPr indent="-298450" lvl="0" marL="457200" rtl="0" algn="l">
              <a:lnSpc>
                <a:spcPct val="115000"/>
              </a:lnSpc>
              <a:spcBef>
                <a:spcPts val="0"/>
              </a:spcBef>
              <a:spcAft>
                <a:spcPts val="0"/>
              </a:spcAft>
              <a:buClr>
                <a:schemeClr val="lt1"/>
              </a:buClr>
              <a:buSzPts val="1100"/>
              <a:buFont typeface="Poppins Medium"/>
              <a:buChar char="●"/>
            </a:pPr>
            <a:r>
              <a:rPr lang="en">
                <a:solidFill>
                  <a:schemeClr val="lt1"/>
                </a:solidFill>
                <a:latin typeface="Poppins Medium"/>
                <a:ea typeface="Poppins Medium"/>
                <a:cs typeface="Poppins Medium"/>
                <a:sym typeface="Poppins Medium"/>
              </a:rPr>
              <a:t>Philosophers such as Nietzsche and Kant would find it to be paramount. Arguing that it is an essential component of Humanity.</a:t>
            </a:r>
            <a:endParaRPr>
              <a:solidFill>
                <a:schemeClr val="lt1"/>
              </a:solidFill>
              <a:latin typeface="Poppins Medium"/>
              <a:ea typeface="Poppins Medium"/>
              <a:cs typeface="Poppins Medium"/>
              <a:sym typeface="Poppins Medium"/>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62" name="Shape 1362"/>
        <p:cNvGrpSpPr/>
        <p:nvPr/>
      </p:nvGrpSpPr>
      <p:grpSpPr>
        <a:xfrm>
          <a:off x="0" y="0"/>
          <a:ext cx="0" cy="0"/>
          <a:chOff x="0" y="0"/>
          <a:chExt cx="0" cy="0"/>
        </a:xfrm>
      </p:grpSpPr>
      <p:sp>
        <p:nvSpPr>
          <p:cNvPr id="1363" name="Google Shape;1363;p47"/>
          <p:cNvSpPr txBox="1"/>
          <p:nvPr>
            <p:ph type="ctrTitle"/>
          </p:nvPr>
        </p:nvSpPr>
        <p:spPr>
          <a:xfrm>
            <a:off x="713250" y="393419"/>
            <a:ext cx="7717500" cy="5778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sz="2400"/>
              <a:t>Where Does Dignity Come From?</a:t>
            </a:r>
            <a:endParaRPr sz="2400"/>
          </a:p>
        </p:txBody>
      </p:sp>
      <p:sp>
        <p:nvSpPr>
          <p:cNvPr id="1364" name="Google Shape;1364;p47"/>
          <p:cNvSpPr txBox="1"/>
          <p:nvPr/>
        </p:nvSpPr>
        <p:spPr>
          <a:xfrm>
            <a:off x="640425" y="1238250"/>
            <a:ext cx="7863300" cy="3636300"/>
          </a:xfrm>
          <a:prstGeom prst="rect">
            <a:avLst/>
          </a:prstGeom>
          <a:noFill/>
          <a:ln>
            <a:noFill/>
          </a:ln>
        </p:spPr>
        <p:txBody>
          <a:bodyPr anchorCtr="0" anchor="t" bIns="91425" lIns="91425" spcFirstLastPara="1" rIns="91425" wrap="square" tIns="91425">
            <a:noAutofit/>
          </a:bodyPr>
          <a:lstStyle/>
          <a:p>
            <a:pPr indent="0" lvl="0" marL="914400" rtl="0" algn="l">
              <a:lnSpc>
                <a:spcPct val="115000"/>
              </a:lnSpc>
              <a:spcBef>
                <a:spcPts val="1200"/>
              </a:spcBef>
              <a:spcAft>
                <a:spcPts val="0"/>
              </a:spcAft>
              <a:buNone/>
            </a:pPr>
            <a:r>
              <a:t/>
            </a:r>
            <a:endParaRPr>
              <a:solidFill>
                <a:schemeClr val="lt1"/>
              </a:solidFill>
              <a:latin typeface="Poppins"/>
              <a:ea typeface="Poppins"/>
              <a:cs typeface="Poppins"/>
              <a:sym typeface="Poppins"/>
            </a:endParaRPr>
          </a:p>
          <a:p>
            <a:pPr indent="-317500" lvl="1" marL="914400" rtl="0" algn="l">
              <a:lnSpc>
                <a:spcPct val="115000"/>
              </a:lnSpc>
              <a:spcBef>
                <a:spcPts val="1200"/>
              </a:spcBef>
              <a:spcAft>
                <a:spcPts val="0"/>
              </a:spcAft>
              <a:buClr>
                <a:schemeClr val="lt1"/>
              </a:buClr>
              <a:buSzPts val="1400"/>
              <a:buFont typeface="Poppins Medium"/>
              <a:buChar char="○"/>
            </a:pPr>
            <a:r>
              <a:rPr lang="en">
                <a:solidFill>
                  <a:schemeClr val="lt1"/>
                </a:solidFill>
                <a:latin typeface="Poppins"/>
                <a:ea typeface="Poppins"/>
                <a:cs typeface="Poppins"/>
                <a:sym typeface="Poppins"/>
              </a:rPr>
              <a:t>Kant would argue that it does not come from anywhere, It is the intrinsic value of being human. But this is not exactly an answer unless you accept certain premises and ideas that the argument is based on.</a:t>
            </a:r>
            <a:endParaRPr>
              <a:solidFill>
                <a:schemeClr val="lt1"/>
              </a:solidFill>
              <a:latin typeface="Poppins"/>
              <a:ea typeface="Poppins"/>
              <a:cs typeface="Poppins"/>
              <a:sym typeface="Poppins"/>
            </a:endParaRPr>
          </a:p>
          <a:p>
            <a:pPr indent="0" lvl="0" marL="0" rtl="0" algn="l">
              <a:lnSpc>
                <a:spcPct val="115000"/>
              </a:lnSpc>
              <a:spcBef>
                <a:spcPts val="1200"/>
              </a:spcBef>
              <a:spcAft>
                <a:spcPts val="0"/>
              </a:spcAft>
              <a:buNone/>
            </a:pPr>
            <a:r>
              <a:t/>
            </a:r>
            <a:endParaRPr>
              <a:solidFill>
                <a:schemeClr val="lt1"/>
              </a:solidFill>
              <a:latin typeface="Poppins"/>
              <a:ea typeface="Poppins"/>
              <a:cs typeface="Poppins"/>
              <a:sym typeface="Poppins"/>
            </a:endParaRPr>
          </a:p>
          <a:p>
            <a:pPr indent="-317500" lvl="1" marL="914400" rtl="0" algn="l">
              <a:lnSpc>
                <a:spcPct val="115000"/>
              </a:lnSpc>
              <a:spcBef>
                <a:spcPts val="1200"/>
              </a:spcBef>
              <a:spcAft>
                <a:spcPts val="0"/>
              </a:spcAft>
              <a:buClr>
                <a:schemeClr val="lt1"/>
              </a:buClr>
              <a:buSzPts val="1400"/>
              <a:buFont typeface="Poppins Medium"/>
              <a:buChar char="○"/>
            </a:pPr>
            <a:r>
              <a:rPr lang="en">
                <a:solidFill>
                  <a:schemeClr val="lt1"/>
                </a:solidFill>
                <a:latin typeface="Poppins Medium"/>
                <a:ea typeface="Poppins Medium"/>
                <a:cs typeface="Poppins Medium"/>
                <a:sym typeface="Poppins Medium"/>
              </a:rPr>
              <a:t>If there was a substrate to Dignity, some candidates might include.</a:t>
            </a:r>
            <a:endParaRPr>
              <a:solidFill>
                <a:schemeClr val="lt1"/>
              </a:solidFill>
              <a:latin typeface="Poppins Medium"/>
              <a:ea typeface="Poppins Medium"/>
              <a:cs typeface="Poppins Medium"/>
              <a:sym typeface="Poppins Medium"/>
            </a:endParaRPr>
          </a:p>
          <a:p>
            <a:pPr indent="-317500" lvl="2" marL="1371600" rtl="0" algn="l">
              <a:lnSpc>
                <a:spcPct val="115000"/>
              </a:lnSpc>
              <a:spcBef>
                <a:spcPts val="0"/>
              </a:spcBef>
              <a:spcAft>
                <a:spcPts val="0"/>
              </a:spcAft>
              <a:buClr>
                <a:schemeClr val="lt1"/>
              </a:buClr>
              <a:buSzPts val="1400"/>
              <a:buFont typeface="Poppins Medium"/>
              <a:buAutoNum type="romanLcPeriod"/>
            </a:pPr>
            <a:r>
              <a:rPr lang="en">
                <a:solidFill>
                  <a:schemeClr val="lt1"/>
                </a:solidFill>
                <a:latin typeface="Poppins Medium"/>
                <a:ea typeface="Poppins Medium"/>
                <a:cs typeface="Poppins Medium"/>
                <a:sym typeface="Poppins Medium"/>
              </a:rPr>
              <a:t>Self Consciousness</a:t>
            </a:r>
            <a:endParaRPr>
              <a:solidFill>
                <a:schemeClr val="lt1"/>
              </a:solidFill>
              <a:latin typeface="Poppins Medium"/>
              <a:ea typeface="Poppins Medium"/>
              <a:cs typeface="Poppins Medium"/>
              <a:sym typeface="Poppins Medium"/>
            </a:endParaRPr>
          </a:p>
          <a:p>
            <a:pPr indent="-317500" lvl="2" marL="1371600" rtl="0" algn="l">
              <a:lnSpc>
                <a:spcPct val="115000"/>
              </a:lnSpc>
              <a:spcBef>
                <a:spcPts val="0"/>
              </a:spcBef>
              <a:spcAft>
                <a:spcPts val="0"/>
              </a:spcAft>
              <a:buClr>
                <a:schemeClr val="lt1"/>
              </a:buClr>
              <a:buSzPts val="1400"/>
              <a:buFont typeface="Poppins Medium"/>
              <a:buAutoNum type="romanLcPeriod"/>
            </a:pPr>
            <a:r>
              <a:rPr lang="en">
                <a:solidFill>
                  <a:schemeClr val="lt1"/>
                </a:solidFill>
                <a:latin typeface="Poppins Medium"/>
                <a:ea typeface="Poppins Medium"/>
                <a:cs typeface="Poppins Medium"/>
                <a:sym typeface="Poppins Medium"/>
              </a:rPr>
              <a:t>Intention</a:t>
            </a:r>
            <a:endParaRPr>
              <a:solidFill>
                <a:schemeClr val="lt1"/>
              </a:solidFill>
              <a:latin typeface="Poppins Medium"/>
              <a:ea typeface="Poppins Medium"/>
              <a:cs typeface="Poppins Medium"/>
              <a:sym typeface="Poppins Medium"/>
            </a:endParaRPr>
          </a:p>
          <a:p>
            <a:pPr indent="-317500" lvl="2" marL="1371600" rtl="0" algn="l">
              <a:lnSpc>
                <a:spcPct val="115000"/>
              </a:lnSpc>
              <a:spcBef>
                <a:spcPts val="0"/>
              </a:spcBef>
              <a:spcAft>
                <a:spcPts val="0"/>
              </a:spcAft>
              <a:buClr>
                <a:schemeClr val="lt1"/>
              </a:buClr>
              <a:buSzPts val="1400"/>
              <a:buFont typeface="Poppins Medium"/>
              <a:buAutoNum type="romanLcPeriod"/>
            </a:pPr>
            <a:r>
              <a:rPr lang="en">
                <a:solidFill>
                  <a:schemeClr val="lt1"/>
                </a:solidFill>
                <a:latin typeface="Poppins Medium"/>
                <a:ea typeface="Poppins Medium"/>
                <a:cs typeface="Poppins Medium"/>
                <a:sym typeface="Poppins Medium"/>
              </a:rPr>
              <a:t>Intelligence</a:t>
            </a:r>
            <a:endParaRPr>
              <a:solidFill>
                <a:schemeClr val="lt1"/>
              </a:solidFill>
              <a:latin typeface="Poppins Medium"/>
              <a:ea typeface="Poppins Medium"/>
              <a:cs typeface="Poppins Medium"/>
              <a:sym typeface="Poppins Medium"/>
            </a:endParaRPr>
          </a:p>
          <a:p>
            <a:pPr indent="-317500" lvl="2" marL="1371600" rtl="0" algn="l">
              <a:lnSpc>
                <a:spcPct val="115000"/>
              </a:lnSpc>
              <a:spcBef>
                <a:spcPts val="0"/>
              </a:spcBef>
              <a:spcAft>
                <a:spcPts val="0"/>
              </a:spcAft>
              <a:buClr>
                <a:schemeClr val="lt1"/>
              </a:buClr>
              <a:buSzPts val="1400"/>
              <a:buFont typeface="Poppins Medium"/>
              <a:buAutoNum type="romanLcPeriod"/>
            </a:pPr>
            <a:r>
              <a:rPr lang="en">
                <a:solidFill>
                  <a:schemeClr val="lt1"/>
                </a:solidFill>
                <a:latin typeface="Poppins Medium"/>
                <a:ea typeface="Poppins Medium"/>
                <a:cs typeface="Poppins Medium"/>
                <a:sym typeface="Poppins Medium"/>
              </a:rPr>
              <a:t>Body</a:t>
            </a:r>
            <a:endParaRPr>
              <a:solidFill>
                <a:schemeClr val="lt1"/>
              </a:solidFill>
              <a:latin typeface="Poppins Medium"/>
              <a:ea typeface="Poppins Medium"/>
              <a:cs typeface="Poppins Medium"/>
              <a:sym typeface="Poppins Medium"/>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07" name="Shape 807"/>
        <p:cNvGrpSpPr/>
        <p:nvPr/>
      </p:nvGrpSpPr>
      <p:grpSpPr>
        <a:xfrm>
          <a:off x="0" y="0"/>
          <a:ext cx="0" cy="0"/>
          <a:chOff x="0" y="0"/>
          <a:chExt cx="0" cy="0"/>
        </a:xfrm>
      </p:grpSpPr>
      <p:grpSp>
        <p:nvGrpSpPr>
          <p:cNvPr id="808" name="Google Shape;808;p34"/>
          <p:cNvGrpSpPr/>
          <p:nvPr/>
        </p:nvGrpSpPr>
        <p:grpSpPr>
          <a:xfrm>
            <a:off x="774425" y="2121588"/>
            <a:ext cx="2871944" cy="893299"/>
            <a:chOff x="1009575" y="1110725"/>
            <a:chExt cx="5875500" cy="2826000"/>
          </a:xfrm>
        </p:grpSpPr>
        <p:sp>
          <p:nvSpPr>
            <p:cNvPr id="809" name="Google Shape;809;p34"/>
            <p:cNvSpPr/>
            <p:nvPr/>
          </p:nvSpPr>
          <p:spPr>
            <a:xfrm>
              <a:off x="1009575" y="1110725"/>
              <a:ext cx="5570700" cy="2826000"/>
            </a:xfrm>
            <a:prstGeom prst="roundRect">
              <a:avLst>
                <a:gd fmla="val 23629" name="adj"/>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0" name="Google Shape;810;p34"/>
            <p:cNvSpPr/>
            <p:nvPr/>
          </p:nvSpPr>
          <p:spPr>
            <a:xfrm>
              <a:off x="1314375" y="1110725"/>
              <a:ext cx="5570700" cy="2826000"/>
            </a:xfrm>
            <a:prstGeom prst="roundRect">
              <a:avLst>
                <a:gd fmla="val 25213" name="adj"/>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1" name="Google Shape;811;p34"/>
            <p:cNvSpPr/>
            <p:nvPr/>
          </p:nvSpPr>
          <p:spPr>
            <a:xfrm>
              <a:off x="1161975" y="1110725"/>
              <a:ext cx="5570700" cy="2826000"/>
            </a:xfrm>
            <a:prstGeom prst="roundRect">
              <a:avLst>
                <a:gd fmla="val 23184" name="adj"/>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812" name="Google Shape;812;p34"/>
          <p:cNvGrpSpPr/>
          <p:nvPr/>
        </p:nvGrpSpPr>
        <p:grpSpPr>
          <a:xfrm>
            <a:off x="5497631" y="2121613"/>
            <a:ext cx="2871944" cy="893299"/>
            <a:chOff x="1009575" y="1110725"/>
            <a:chExt cx="5875500" cy="2826000"/>
          </a:xfrm>
        </p:grpSpPr>
        <p:sp>
          <p:nvSpPr>
            <p:cNvPr id="813" name="Google Shape;813;p34"/>
            <p:cNvSpPr/>
            <p:nvPr/>
          </p:nvSpPr>
          <p:spPr>
            <a:xfrm>
              <a:off x="1009575" y="1110725"/>
              <a:ext cx="5570700" cy="2826000"/>
            </a:xfrm>
            <a:prstGeom prst="roundRect">
              <a:avLst>
                <a:gd fmla="val 23629" name="adj"/>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4" name="Google Shape;814;p34"/>
            <p:cNvSpPr/>
            <p:nvPr/>
          </p:nvSpPr>
          <p:spPr>
            <a:xfrm>
              <a:off x="1314375" y="1110725"/>
              <a:ext cx="5570700" cy="2826000"/>
            </a:xfrm>
            <a:prstGeom prst="roundRect">
              <a:avLst>
                <a:gd fmla="val 25213" name="adj"/>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5" name="Google Shape;815;p34"/>
            <p:cNvSpPr/>
            <p:nvPr/>
          </p:nvSpPr>
          <p:spPr>
            <a:xfrm>
              <a:off x="1161975" y="1110725"/>
              <a:ext cx="5570700" cy="2826000"/>
            </a:xfrm>
            <a:prstGeom prst="roundRect">
              <a:avLst>
                <a:gd fmla="val 23184" name="adj"/>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816" name="Google Shape;816;p34"/>
          <p:cNvSpPr txBox="1"/>
          <p:nvPr>
            <p:ph idx="1" type="subTitle"/>
          </p:nvPr>
        </p:nvSpPr>
        <p:spPr>
          <a:xfrm>
            <a:off x="713247" y="3083150"/>
            <a:ext cx="2994300" cy="1089000"/>
          </a:xfrm>
          <a:prstGeom prst="rect">
            <a:avLst/>
          </a:prstGeom>
        </p:spPr>
        <p:txBody>
          <a:bodyPr anchorCtr="0" anchor="t" bIns="91425" lIns="91425" spcFirstLastPara="1" rIns="91425" wrap="square" tIns="91425">
            <a:noAutofit/>
          </a:bodyPr>
          <a:lstStyle/>
          <a:p>
            <a:pPr indent="0" lvl="0" marL="0" rtl="0" algn="l">
              <a:spcBef>
                <a:spcPts val="0"/>
              </a:spcBef>
              <a:spcAft>
                <a:spcPts val="1200"/>
              </a:spcAft>
              <a:buNone/>
            </a:pPr>
            <a:r>
              <a:rPr lang="en"/>
              <a:t>Treat humanity always as an end and never only as a means. People must not be treated merely as tools or disposable instruments.</a:t>
            </a:r>
            <a:endParaRPr/>
          </a:p>
        </p:txBody>
      </p:sp>
      <p:sp>
        <p:nvSpPr>
          <p:cNvPr id="817" name="Google Shape;817;p34"/>
          <p:cNvSpPr txBox="1"/>
          <p:nvPr>
            <p:ph idx="2" type="subTitle"/>
          </p:nvPr>
        </p:nvSpPr>
        <p:spPr>
          <a:xfrm>
            <a:off x="5436453" y="3083175"/>
            <a:ext cx="2994300" cy="1089000"/>
          </a:xfrm>
          <a:prstGeom prst="rect">
            <a:avLst/>
          </a:prstGeom>
        </p:spPr>
        <p:txBody>
          <a:bodyPr anchorCtr="0" anchor="t" bIns="91425" lIns="91425" spcFirstLastPara="1" rIns="91425" wrap="square" tIns="91425">
            <a:noAutofit/>
          </a:bodyPr>
          <a:lstStyle/>
          <a:p>
            <a:pPr indent="0" lvl="0" marL="0" rtl="0" algn="l">
              <a:spcBef>
                <a:spcPts val="0"/>
              </a:spcBef>
              <a:spcAft>
                <a:spcPts val="1200"/>
              </a:spcAft>
              <a:buNone/>
            </a:pPr>
            <a:r>
              <a:rPr lang="en"/>
              <a:t>D</a:t>
            </a:r>
            <a:r>
              <a:rPr lang="en"/>
              <a:t>ignity that involves the right and capacity to take responsibility for one’s own actions — the right not to be treated like a baby or incom</a:t>
            </a:r>
            <a:r>
              <a:rPr lang="en"/>
              <a:t>p</a:t>
            </a:r>
            <a:r>
              <a:rPr lang="en"/>
              <a:t>etent.</a:t>
            </a:r>
            <a:endParaRPr/>
          </a:p>
        </p:txBody>
      </p:sp>
      <p:sp>
        <p:nvSpPr>
          <p:cNvPr id="818" name="Google Shape;818;p34"/>
          <p:cNvSpPr txBox="1"/>
          <p:nvPr>
            <p:ph idx="3" type="subTitle"/>
          </p:nvPr>
        </p:nvSpPr>
        <p:spPr>
          <a:xfrm>
            <a:off x="713250" y="2328400"/>
            <a:ext cx="3058800" cy="479700"/>
          </a:xfrm>
          <a:prstGeom prst="rect">
            <a:avLst/>
          </a:prstGeom>
        </p:spPr>
        <p:txBody>
          <a:bodyPr anchorCtr="0" anchor="ctr" bIns="91425" lIns="91425" spcFirstLastPara="1" rIns="91425" wrap="square" tIns="91425">
            <a:noAutofit/>
          </a:bodyPr>
          <a:lstStyle/>
          <a:p>
            <a:pPr indent="0" lvl="0" marL="0" rtl="0" algn="ctr">
              <a:spcBef>
                <a:spcPts val="0"/>
              </a:spcBef>
              <a:spcAft>
                <a:spcPts val="1200"/>
              </a:spcAft>
              <a:buNone/>
            </a:pPr>
            <a:r>
              <a:rPr lang="en" sz="1800">
                <a:solidFill>
                  <a:schemeClr val="dk1"/>
                </a:solidFill>
              </a:rPr>
              <a:t>Negative/Protective Dignity</a:t>
            </a:r>
            <a:endParaRPr sz="1800">
              <a:solidFill>
                <a:schemeClr val="dk1"/>
              </a:solidFill>
            </a:endParaRPr>
          </a:p>
        </p:txBody>
      </p:sp>
      <p:sp>
        <p:nvSpPr>
          <p:cNvPr id="819" name="Google Shape;819;p34"/>
          <p:cNvSpPr txBox="1"/>
          <p:nvPr>
            <p:ph idx="4" type="subTitle"/>
          </p:nvPr>
        </p:nvSpPr>
        <p:spPr>
          <a:xfrm>
            <a:off x="5436453" y="2328413"/>
            <a:ext cx="2994300" cy="479700"/>
          </a:xfrm>
          <a:prstGeom prst="rect">
            <a:avLst/>
          </a:prstGeom>
        </p:spPr>
        <p:txBody>
          <a:bodyPr anchorCtr="0" anchor="ctr" bIns="91425" lIns="91425" spcFirstLastPara="1" rIns="91425" wrap="square" tIns="91425">
            <a:noAutofit/>
          </a:bodyPr>
          <a:lstStyle/>
          <a:p>
            <a:pPr indent="0" lvl="0" marL="0" rtl="0" algn="ctr">
              <a:spcBef>
                <a:spcPts val="0"/>
              </a:spcBef>
              <a:spcAft>
                <a:spcPts val="1200"/>
              </a:spcAft>
              <a:buNone/>
            </a:pPr>
            <a:r>
              <a:rPr lang="en" sz="1800">
                <a:solidFill>
                  <a:schemeClr val="dk1"/>
                </a:solidFill>
              </a:rPr>
              <a:t>Positive/Enabling Dignity</a:t>
            </a:r>
            <a:endParaRPr sz="1800">
              <a:solidFill>
                <a:schemeClr val="dk1"/>
              </a:solidFill>
            </a:endParaRPr>
          </a:p>
        </p:txBody>
      </p:sp>
      <p:sp>
        <p:nvSpPr>
          <p:cNvPr id="820" name="Google Shape;820;p34"/>
          <p:cNvSpPr txBox="1"/>
          <p:nvPr>
            <p:ph type="ctrTitle"/>
          </p:nvPr>
        </p:nvSpPr>
        <p:spPr>
          <a:xfrm>
            <a:off x="713250" y="393419"/>
            <a:ext cx="7717500" cy="5778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What is Dignity </a:t>
            </a:r>
            <a:endParaRPr/>
          </a:p>
        </p:txBody>
      </p:sp>
      <p:grpSp>
        <p:nvGrpSpPr>
          <p:cNvPr id="821" name="Google Shape;821;p34"/>
          <p:cNvGrpSpPr/>
          <p:nvPr/>
        </p:nvGrpSpPr>
        <p:grpSpPr>
          <a:xfrm>
            <a:off x="6378517" y="971335"/>
            <a:ext cx="1110172" cy="924405"/>
            <a:chOff x="4968825" y="849025"/>
            <a:chExt cx="921075" cy="766950"/>
          </a:xfrm>
        </p:grpSpPr>
        <p:sp>
          <p:nvSpPr>
            <p:cNvPr id="822" name="Google Shape;822;p34"/>
            <p:cNvSpPr/>
            <p:nvPr/>
          </p:nvSpPr>
          <p:spPr>
            <a:xfrm>
              <a:off x="5017075" y="849025"/>
              <a:ext cx="766950" cy="766950"/>
            </a:xfrm>
            <a:custGeom>
              <a:rect b="b" l="l" r="r" t="t"/>
              <a:pathLst>
                <a:path extrusionOk="0" h="30678" w="30678">
                  <a:moveTo>
                    <a:pt x="8973" y="9198"/>
                  </a:moveTo>
                  <a:cubicBezTo>
                    <a:pt x="10978" y="9198"/>
                    <a:pt x="12607" y="10827"/>
                    <a:pt x="12607" y="12832"/>
                  </a:cubicBezTo>
                  <a:lnTo>
                    <a:pt x="5339" y="12832"/>
                  </a:lnTo>
                  <a:cubicBezTo>
                    <a:pt x="5339" y="10827"/>
                    <a:pt x="6968" y="9198"/>
                    <a:pt x="8973" y="9198"/>
                  </a:cubicBezTo>
                  <a:close/>
                  <a:moveTo>
                    <a:pt x="21805" y="9198"/>
                  </a:moveTo>
                  <a:cubicBezTo>
                    <a:pt x="23810" y="9198"/>
                    <a:pt x="25439" y="10827"/>
                    <a:pt x="25439" y="12832"/>
                  </a:cubicBezTo>
                  <a:lnTo>
                    <a:pt x="18171" y="12832"/>
                  </a:lnTo>
                  <a:cubicBezTo>
                    <a:pt x="18171" y="10827"/>
                    <a:pt x="19800" y="9198"/>
                    <a:pt x="21805" y="9198"/>
                  </a:cubicBezTo>
                  <a:close/>
                  <a:moveTo>
                    <a:pt x="24302" y="18510"/>
                  </a:moveTo>
                  <a:cubicBezTo>
                    <a:pt x="24550" y="18510"/>
                    <a:pt x="24802" y="18589"/>
                    <a:pt x="25013" y="18747"/>
                  </a:cubicBezTo>
                  <a:cubicBezTo>
                    <a:pt x="25514" y="19148"/>
                    <a:pt x="25615" y="19875"/>
                    <a:pt x="25214" y="20376"/>
                  </a:cubicBezTo>
                  <a:lnTo>
                    <a:pt x="22206" y="24236"/>
                  </a:lnTo>
                  <a:cubicBezTo>
                    <a:pt x="21981" y="24512"/>
                    <a:pt x="21655" y="24662"/>
                    <a:pt x="21304" y="24662"/>
                  </a:cubicBezTo>
                  <a:cubicBezTo>
                    <a:pt x="20953" y="24662"/>
                    <a:pt x="20602" y="24512"/>
                    <a:pt x="20402" y="24236"/>
                  </a:cubicBezTo>
                  <a:lnTo>
                    <a:pt x="18296" y="21529"/>
                  </a:lnTo>
                  <a:lnTo>
                    <a:pt x="16191" y="24236"/>
                  </a:lnTo>
                  <a:cubicBezTo>
                    <a:pt x="15965" y="24512"/>
                    <a:pt x="15640" y="24662"/>
                    <a:pt x="15289" y="24662"/>
                  </a:cubicBezTo>
                  <a:cubicBezTo>
                    <a:pt x="14913" y="24662"/>
                    <a:pt x="14587" y="24512"/>
                    <a:pt x="14361" y="24236"/>
                  </a:cubicBezTo>
                  <a:lnTo>
                    <a:pt x="12281" y="21529"/>
                  </a:lnTo>
                  <a:lnTo>
                    <a:pt x="10176" y="24236"/>
                  </a:lnTo>
                  <a:cubicBezTo>
                    <a:pt x="9950" y="24512"/>
                    <a:pt x="9625" y="24662"/>
                    <a:pt x="9274" y="24662"/>
                  </a:cubicBezTo>
                  <a:cubicBezTo>
                    <a:pt x="8898" y="24662"/>
                    <a:pt x="8572" y="24512"/>
                    <a:pt x="8346" y="24236"/>
                  </a:cubicBezTo>
                  <a:lnTo>
                    <a:pt x="5339" y="20376"/>
                  </a:lnTo>
                  <a:cubicBezTo>
                    <a:pt x="4963" y="19875"/>
                    <a:pt x="5038" y="19148"/>
                    <a:pt x="5539" y="18747"/>
                  </a:cubicBezTo>
                  <a:cubicBezTo>
                    <a:pt x="5751" y="18589"/>
                    <a:pt x="6002" y="18510"/>
                    <a:pt x="6252" y="18510"/>
                  </a:cubicBezTo>
                  <a:cubicBezTo>
                    <a:pt x="6596" y="18510"/>
                    <a:pt x="6936" y="18658"/>
                    <a:pt x="7168" y="18948"/>
                  </a:cubicBezTo>
                  <a:lnTo>
                    <a:pt x="9274" y="21654"/>
                  </a:lnTo>
                  <a:lnTo>
                    <a:pt x="11354" y="18948"/>
                  </a:lnTo>
                  <a:cubicBezTo>
                    <a:pt x="11579" y="18672"/>
                    <a:pt x="11905" y="18522"/>
                    <a:pt x="12281" y="18522"/>
                  </a:cubicBezTo>
                  <a:cubicBezTo>
                    <a:pt x="12632" y="18522"/>
                    <a:pt x="12958" y="18672"/>
                    <a:pt x="13184" y="18948"/>
                  </a:cubicBezTo>
                  <a:lnTo>
                    <a:pt x="15289" y="21654"/>
                  </a:lnTo>
                  <a:lnTo>
                    <a:pt x="17369" y="18948"/>
                  </a:lnTo>
                  <a:cubicBezTo>
                    <a:pt x="17595" y="18672"/>
                    <a:pt x="17920" y="18522"/>
                    <a:pt x="18296" y="18522"/>
                  </a:cubicBezTo>
                  <a:cubicBezTo>
                    <a:pt x="18647" y="18522"/>
                    <a:pt x="18973" y="18672"/>
                    <a:pt x="19199" y="18948"/>
                  </a:cubicBezTo>
                  <a:lnTo>
                    <a:pt x="21304" y="21654"/>
                  </a:lnTo>
                  <a:lnTo>
                    <a:pt x="23409" y="18948"/>
                  </a:lnTo>
                  <a:cubicBezTo>
                    <a:pt x="23627" y="18658"/>
                    <a:pt x="23961" y="18510"/>
                    <a:pt x="24302" y="18510"/>
                  </a:cubicBezTo>
                  <a:close/>
                  <a:moveTo>
                    <a:pt x="15339" y="0"/>
                  </a:moveTo>
                  <a:cubicBezTo>
                    <a:pt x="6868" y="0"/>
                    <a:pt x="0" y="6867"/>
                    <a:pt x="0" y="15339"/>
                  </a:cubicBezTo>
                  <a:cubicBezTo>
                    <a:pt x="0" y="23810"/>
                    <a:pt x="6868" y="30677"/>
                    <a:pt x="15339" y="30677"/>
                  </a:cubicBezTo>
                  <a:cubicBezTo>
                    <a:pt x="23810" y="30677"/>
                    <a:pt x="30677" y="23810"/>
                    <a:pt x="30677" y="15339"/>
                  </a:cubicBezTo>
                  <a:cubicBezTo>
                    <a:pt x="30677" y="6867"/>
                    <a:pt x="23810" y="0"/>
                    <a:pt x="15339" y="0"/>
                  </a:cubicBezTo>
                  <a:close/>
                </a:path>
              </a:pathLst>
            </a:custGeom>
            <a:solidFill>
              <a:srgbClr val="00CC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3" name="Google Shape;823;p34"/>
            <p:cNvSpPr/>
            <p:nvPr/>
          </p:nvSpPr>
          <p:spPr>
            <a:xfrm>
              <a:off x="5074725" y="849025"/>
              <a:ext cx="766950" cy="766950"/>
            </a:xfrm>
            <a:custGeom>
              <a:rect b="b" l="l" r="r" t="t"/>
              <a:pathLst>
                <a:path extrusionOk="0" h="30678" w="30678">
                  <a:moveTo>
                    <a:pt x="8973" y="9198"/>
                  </a:moveTo>
                  <a:cubicBezTo>
                    <a:pt x="10978" y="9198"/>
                    <a:pt x="12582" y="10827"/>
                    <a:pt x="12582" y="12832"/>
                  </a:cubicBezTo>
                  <a:lnTo>
                    <a:pt x="5339" y="12832"/>
                  </a:lnTo>
                  <a:cubicBezTo>
                    <a:pt x="5339" y="10827"/>
                    <a:pt x="6968" y="9198"/>
                    <a:pt x="8973" y="9198"/>
                  </a:cubicBezTo>
                  <a:close/>
                  <a:moveTo>
                    <a:pt x="21805" y="9198"/>
                  </a:moveTo>
                  <a:cubicBezTo>
                    <a:pt x="23810" y="9198"/>
                    <a:pt x="25439" y="10827"/>
                    <a:pt x="25439" y="12832"/>
                  </a:cubicBezTo>
                  <a:lnTo>
                    <a:pt x="18171" y="12832"/>
                  </a:lnTo>
                  <a:cubicBezTo>
                    <a:pt x="18171" y="10827"/>
                    <a:pt x="19800" y="9198"/>
                    <a:pt x="21805" y="9198"/>
                  </a:cubicBezTo>
                  <a:close/>
                  <a:moveTo>
                    <a:pt x="24302" y="18510"/>
                  </a:moveTo>
                  <a:cubicBezTo>
                    <a:pt x="24550" y="18510"/>
                    <a:pt x="24802" y="18589"/>
                    <a:pt x="25013" y="18747"/>
                  </a:cubicBezTo>
                  <a:cubicBezTo>
                    <a:pt x="25514" y="19148"/>
                    <a:pt x="25614" y="19875"/>
                    <a:pt x="25213" y="20376"/>
                  </a:cubicBezTo>
                  <a:lnTo>
                    <a:pt x="22206" y="24236"/>
                  </a:lnTo>
                  <a:cubicBezTo>
                    <a:pt x="21980" y="24512"/>
                    <a:pt x="21655" y="24662"/>
                    <a:pt x="21304" y="24662"/>
                  </a:cubicBezTo>
                  <a:cubicBezTo>
                    <a:pt x="20928" y="24662"/>
                    <a:pt x="20602" y="24512"/>
                    <a:pt x="20376" y="24236"/>
                  </a:cubicBezTo>
                  <a:lnTo>
                    <a:pt x="18271" y="21529"/>
                  </a:lnTo>
                  <a:lnTo>
                    <a:pt x="16191" y="24236"/>
                  </a:lnTo>
                  <a:cubicBezTo>
                    <a:pt x="15965" y="24512"/>
                    <a:pt x="15639" y="24662"/>
                    <a:pt x="15263" y="24662"/>
                  </a:cubicBezTo>
                  <a:cubicBezTo>
                    <a:pt x="14913" y="24662"/>
                    <a:pt x="14587" y="24512"/>
                    <a:pt x="14361" y="24236"/>
                  </a:cubicBezTo>
                  <a:lnTo>
                    <a:pt x="12256" y="21529"/>
                  </a:lnTo>
                  <a:lnTo>
                    <a:pt x="10176" y="24236"/>
                  </a:lnTo>
                  <a:cubicBezTo>
                    <a:pt x="9950" y="24512"/>
                    <a:pt x="9599" y="24662"/>
                    <a:pt x="9248" y="24662"/>
                  </a:cubicBezTo>
                  <a:cubicBezTo>
                    <a:pt x="8898" y="24662"/>
                    <a:pt x="8572" y="24512"/>
                    <a:pt x="8346" y="24236"/>
                  </a:cubicBezTo>
                  <a:lnTo>
                    <a:pt x="5339" y="20376"/>
                  </a:lnTo>
                  <a:cubicBezTo>
                    <a:pt x="4963" y="19875"/>
                    <a:pt x="5038" y="19148"/>
                    <a:pt x="5539" y="18747"/>
                  </a:cubicBezTo>
                  <a:cubicBezTo>
                    <a:pt x="5750" y="18589"/>
                    <a:pt x="6002" y="18510"/>
                    <a:pt x="6252" y="18510"/>
                  </a:cubicBezTo>
                  <a:cubicBezTo>
                    <a:pt x="6595" y="18510"/>
                    <a:pt x="6936" y="18658"/>
                    <a:pt x="7168" y="18948"/>
                  </a:cubicBezTo>
                  <a:lnTo>
                    <a:pt x="9248" y="21654"/>
                  </a:lnTo>
                  <a:lnTo>
                    <a:pt x="11354" y="18948"/>
                  </a:lnTo>
                  <a:cubicBezTo>
                    <a:pt x="11579" y="18672"/>
                    <a:pt x="11905" y="18522"/>
                    <a:pt x="12256" y="18522"/>
                  </a:cubicBezTo>
                  <a:cubicBezTo>
                    <a:pt x="12632" y="18522"/>
                    <a:pt x="12958" y="18672"/>
                    <a:pt x="13183" y="18948"/>
                  </a:cubicBezTo>
                  <a:lnTo>
                    <a:pt x="15263" y="21654"/>
                  </a:lnTo>
                  <a:lnTo>
                    <a:pt x="17369" y="18948"/>
                  </a:lnTo>
                  <a:cubicBezTo>
                    <a:pt x="17594" y="18672"/>
                    <a:pt x="17920" y="18522"/>
                    <a:pt x="18271" y="18522"/>
                  </a:cubicBezTo>
                  <a:cubicBezTo>
                    <a:pt x="18647" y="18522"/>
                    <a:pt x="18973" y="18672"/>
                    <a:pt x="19198" y="18948"/>
                  </a:cubicBezTo>
                  <a:lnTo>
                    <a:pt x="21304" y="21654"/>
                  </a:lnTo>
                  <a:lnTo>
                    <a:pt x="23409" y="18948"/>
                  </a:lnTo>
                  <a:cubicBezTo>
                    <a:pt x="23626" y="18658"/>
                    <a:pt x="23961" y="18510"/>
                    <a:pt x="24302" y="18510"/>
                  </a:cubicBezTo>
                  <a:close/>
                  <a:moveTo>
                    <a:pt x="15339" y="0"/>
                  </a:moveTo>
                  <a:cubicBezTo>
                    <a:pt x="6867" y="0"/>
                    <a:pt x="0" y="6867"/>
                    <a:pt x="0" y="15339"/>
                  </a:cubicBezTo>
                  <a:cubicBezTo>
                    <a:pt x="0" y="23810"/>
                    <a:pt x="6867" y="30677"/>
                    <a:pt x="15339" y="30677"/>
                  </a:cubicBezTo>
                  <a:cubicBezTo>
                    <a:pt x="23810" y="30677"/>
                    <a:pt x="30677" y="23810"/>
                    <a:pt x="30677" y="15339"/>
                  </a:cubicBezTo>
                  <a:cubicBezTo>
                    <a:pt x="30677" y="6867"/>
                    <a:pt x="23810" y="0"/>
                    <a:pt x="15339" y="0"/>
                  </a:cubicBezTo>
                  <a:close/>
                </a:path>
              </a:pathLst>
            </a:custGeom>
            <a:solidFill>
              <a:srgbClr val="FF308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4" name="Google Shape;824;p34"/>
            <p:cNvSpPr/>
            <p:nvPr/>
          </p:nvSpPr>
          <p:spPr>
            <a:xfrm>
              <a:off x="5683125" y="1006275"/>
              <a:ext cx="149150" cy="20075"/>
            </a:xfrm>
            <a:custGeom>
              <a:rect b="b" l="l" r="r" t="t"/>
              <a:pathLst>
                <a:path extrusionOk="0" h="803" w="5966">
                  <a:moveTo>
                    <a:pt x="0" y="1"/>
                  </a:moveTo>
                  <a:lnTo>
                    <a:pt x="0" y="803"/>
                  </a:lnTo>
                  <a:lnTo>
                    <a:pt x="5965" y="803"/>
                  </a:lnTo>
                  <a:lnTo>
                    <a:pt x="5965" y="1"/>
                  </a:lnTo>
                  <a:close/>
                </a:path>
              </a:pathLst>
            </a:custGeom>
            <a:solidFill>
              <a:srgbClr val="FF308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5" name="Google Shape;825;p34"/>
            <p:cNvSpPr/>
            <p:nvPr/>
          </p:nvSpPr>
          <p:spPr>
            <a:xfrm>
              <a:off x="5740750" y="1258800"/>
              <a:ext cx="149150" cy="20075"/>
            </a:xfrm>
            <a:custGeom>
              <a:rect b="b" l="l" r="r" t="t"/>
              <a:pathLst>
                <a:path extrusionOk="0" h="803" w="5966">
                  <a:moveTo>
                    <a:pt x="1" y="0"/>
                  </a:moveTo>
                  <a:lnTo>
                    <a:pt x="1" y="802"/>
                  </a:lnTo>
                  <a:lnTo>
                    <a:pt x="5966" y="802"/>
                  </a:lnTo>
                  <a:lnTo>
                    <a:pt x="5966" y="0"/>
                  </a:lnTo>
                  <a:close/>
                </a:path>
              </a:pathLst>
            </a:custGeom>
            <a:solidFill>
              <a:srgbClr val="FF308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6" name="Google Shape;826;p34"/>
            <p:cNvSpPr/>
            <p:nvPr/>
          </p:nvSpPr>
          <p:spPr>
            <a:xfrm>
              <a:off x="5600400" y="1510675"/>
              <a:ext cx="149150" cy="20075"/>
            </a:xfrm>
            <a:custGeom>
              <a:rect b="b" l="l" r="r" t="t"/>
              <a:pathLst>
                <a:path extrusionOk="0" h="803" w="5966">
                  <a:moveTo>
                    <a:pt x="1" y="1"/>
                  </a:moveTo>
                  <a:lnTo>
                    <a:pt x="1" y="803"/>
                  </a:lnTo>
                  <a:lnTo>
                    <a:pt x="5966" y="803"/>
                  </a:lnTo>
                  <a:lnTo>
                    <a:pt x="5966" y="1"/>
                  </a:lnTo>
                  <a:close/>
                </a:path>
              </a:pathLst>
            </a:custGeom>
            <a:solidFill>
              <a:srgbClr val="FF308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7" name="Google Shape;827;p34"/>
            <p:cNvSpPr/>
            <p:nvPr/>
          </p:nvSpPr>
          <p:spPr>
            <a:xfrm>
              <a:off x="5774600" y="1510675"/>
              <a:ext cx="17575" cy="20075"/>
            </a:xfrm>
            <a:custGeom>
              <a:rect b="b" l="l" r="r" t="t"/>
              <a:pathLst>
                <a:path extrusionOk="0" h="803" w="703">
                  <a:moveTo>
                    <a:pt x="0" y="1"/>
                  </a:moveTo>
                  <a:lnTo>
                    <a:pt x="0" y="803"/>
                  </a:lnTo>
                  <a:lnTo>
                    <a:pt x="702" y="803"/>
                  </a:lnTo>
                  <a:lnTo>
                    <a:pt x="702" y="1"/>
                  </a:lnTo>
                  <a:close/>
                </a:path>
              </a:pathLst>
            </a:custGeom>
            <a:solidFill>
              <a:srgbClr val="FF308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8" name="Google Shape;828;p34"/>
            <p:cNvSpPr/>
            <p:nvPr/>
          </p:nvSpPr>
          <p:spPr>
            <a:xfrm>
              <a:off x="5715700" y="1191750"/>
              <a:ext cx="149150" cy="20075"/>
            </a:xfrm>
            <a:custGeom>
              <a:rect b="b" l="l" r="r" t="t"/>
              <a:pathLst>
                <a:path extrusionOk="0" h="803" w="5966">
                  <a:moveTo>
                    <a:pt x="0" y="1"/>
                  </a:moveTo>
                  <a:lnTo>
                    <a:pt x="0" y="803"/>
                  </a:lnTo>
                  <a:lnTo>
                    <a:pt x="5965" y="803"/>
                  </a:lnTo>
                  <a:lnTo>
                    <a:pt x="5965" y="1"/>
                  </a:lnTo>
                  <a:close/>
                </a:path>
              </a:pathLst>
            </a:custGeom>
            <a:solidFill>
              <a:srgbClr val="FF308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9" name="Google Shape;829;p34"/>
            <p:cNvSpPr/>
            <p:nvPr/>
          </p:nvSpPr>
          <p:spPr>
            <a:xfrm>
              <a:off x="4987000" y="1303900"/>
              <a:ext cx="149150" cy="20075"/>
            </a:xfrm>
            <a:custGeom>
              <a:rect b="b" l="l" r="r" t="t"/>
              <a:pathLst>
                <a:path extrusionOk="0" h="803" w="5966">
                  <a:moveTo>
                    <a:pt x="0" y="1"/>
                  </a:moveTo>
                  <a:lnTo>
                    <a:pt x="0" y="803"/>
                  </a:lnTo>
                  <a:lnTo>
                    <a:pt x="5965" y="803"/>
                  </a:lnTo>
                  <a:lnTo>
                    <a:pt x="5965" y="1"/>
                  </a:lnTo>
                  <a:close/>
                </a:path>
              </a:pathLst>
            </a:custGeom>
            <a:solidFill>
              <a:srgbClr val="00CC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0" name="Google Shape;830;p34"/>
            <p:cNvSpPr/>
            <p:nvPr/>
          </p:nvSpPr>
          <p:spPr>
            <a:xfrm>
              <a:off x="5079725" y="1489375"/>
              <a:ext cx="149150" cy="20075"/>
            </a:xfrm>
            <a:custGeom>
              <a:rect b="b" l="l" r="r" t="t"/>
              <a:pathLst>
                <a:path extrusionOk="0" h="803" w="5966">
                  <a:moveTo>
                    <a:pt x="1" y="0"/>
                  </a:moveTo>
                  <a:lnTo>
                    <a:pt x="1" y="802"/>
                  </a:lnTo>
                  <a:lnTo>
                    <a:pt x="5966" y="802"/>
                  </a:lnTo>
                  <a:lnTo>
                    <a:pt x="5966" y="0"/>
                  </a:lnTo>
                  <a:close/>
                </a:path>
              </a:pathLst>
            </a:custGeom>
            <a:solidFill>
              <a:srgbClr val="00CC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1" name="Google Shape;831;p34"/>
            <p:cNvSpPr/>
            <p:nvPr/>
          </p:nvSpPr>
          <p:spPr>
            <a:xfrm>
              <a:off x="5010800" y="1401025"/>
              <a:ext cx="149150" cy="20075"/>
            </a:xfrm>
            <a:custGeom>
              <a:rect b="b" l="l" r="r" t="t"/>
              <a:pathLst>
                <a:path extrusionOk="0" h="803" w="5966">
                  <a:moveTo>
                    <a:pt x="1" y="1"/>
                  </a:moveTo>
                  <a:lnTo>
                    <a:pt x="1" y="803"/>
                  </a:lnTo>
                  <a:lnTo>
                    <a:pt x="5966" y="803"/>
                  </a:lnTo>
                  <a:lnTo>
                    <a:pt x="5966" y="1"/>
                  </a:lnTo>
                  <a:close/>
                </a:path>
              </a:pathLst>
            </a:custGeom>
            <a:solidFill>
              <a:srgbClr val="00CC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2" name="Google Shape;832;p34"/>
            <p:cNvSpPr/>
            <p:nvPr/>
          </p:nvSpPr>
          <p:spPr>
            <a:xfrm>
              <a:off x="5005175" y="1022575"/>
              <a:ext cx="149150" cy="20075"/>
            </a:xfrm>
            <a:custGeom>
              <a:rect b="b" l="l" r="r" t="t"/>
              <a:pathLst>
                <a:path extrusionOk="0" h="803" w="5966">
                  <a:moveTo>
                    <a:pt x="0" y="1"/>
                  </a:moveTo>
                  <a:lnTo>
                    <a:pt x="0" y="803"/>
                  </a:lnTo>
                  <a:lnTo>
                    <a:pt x="5965" y="803"/>
                  </a:lnTo>
                  <a:lnTo>
                    <a:pt x="5965" y="1"/>
                  </a:lnTo>
                  <a:close/>
                </a:path>
              </a:pathLst>
            </a:custGeom>
            <a:solidFill>
              <a:srgbClr val="00CC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3" name="Google Shape;833;p34"/>
            <p:cNvSpPr/>
            <p:nvPr/>
          </p:nvSpPr>
          <p:spPr>
            <a:xfrm>
              <a:off x="5101025" y="934850"/>
              <a:ext cx="190500" cy="20075"/>
            </a:xfrm>
            <a:custGeom>
              <a:rect b="b" l="l" r="r" t="t"/>
              <a:pathLst>
                <a:path extrusionOk="0" h="803" w="7620">
                  <a:moveTo>
                    <a:pt x="1" y="1"/>
                  </a:moveTo>
                  <a:lnTo>
                    <a:pt x="1" y="803"/>
                  </a:lnTo>
                  <a:lnTo>
                    <a:pt x="7620" y="803"/>
                  </a:lnTo>
                  <a:lnTo>
                    <a:pt x="7620" y="1"/>
                  </a:lnTo>
                  <a:close/>
                </a:path>
              </a:pathLst>
            </a:custGeom>
            <a:solidFill>
              <a:srgbClr val="00CC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4" name="Google Shape;834;p34"/>
            <p:cNvSpPr/>
            <p:nvPr/>
          </p:nvSpPr>
          <p:spPr>
            <a:xfrm>
              <a:off x="5013950" y="1083975"/>
              <a:ext cx="149150" cy="20075"/>
            </a:xfrm>
            <a:custGeom>
              <a:rect b="b" l="l" r="r" t="t"/>
              <a:pathLst>
                <a:path extrusionOk="0" h="803" w="5966">
                  <a:moveTo>
                    <a:pt x="0" y="1"/>
                  </a:moveTo>
                  <a:lnTo>
                    <a:pt x="0" y="803"/>
                  </a:lnTo>
                  <a:lnTo>
                    <a:pt x="5965" y="803"/>
                  </a:lnTo>
                  <a:lnTo>
                    <a:pt x="5965" y="1"/>
                  </a:lnTo>
                  <a:close/>
                </a:path>
              </a:pathLst>
            </a:custGeom>
            <a:solidFill>
              <a:srgbClr val="00CC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5" name="Google Shape;835;p34"/>
            <p:cNvSpPr/>
            <p:nvPr/>
          </p:nvSpPr>
          <p:spPr>
            <a:xfrm>
              <a:off x="4974475" y="1083975"/>
              <a:ext cx="18825" cy="20075"/>
            </a:xfrm>
            <a:custGeom>
              <a:rect b="b" l="l" r="r" t="t"/>
              <a:pathLst>
                <a:path extrusionOk="0" h="803" w="753">
                  <a:moveTo>
                    <a:pt x="0" y="1"/>
                  </a:moveTo>
                  <a:lnTo>
                    <a:pt x="0" y="803"/>
                  </a:lnTo>
                  <a:lnTo>
                    <a:pt x="752" y="803"/>
                  </a:lnTo>
                  <a:lnTo>
                    <a:pt x="752" y="1"/>
                  </a:lnTo>
                  <a:close/>
                </a:path>
              </a:pathLst>
            </a:custGeom>
            <a:solidFill>
              <a:srgbClr val="00CC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6" name="Google Shape;836;p34"/>
            <p:cNvSpPr/>
            <p:nvPr/>
          </p:nvSpPr>
          <p:spPr>
            <a:xfrm>
              <a:off x="5647400" y="950525"/>
              <a:ext cx="112800" cy="20075"/>
            </a:xfrm>
            <a:custGeom>
              <a:rect b="b" l="l" r="r" t="t"/>
              <a:pathLst>
                <a:path extrusionOk="0" h="803" w="4512">
                  <a:moveTo>
                    <a:pt x="1" y="0"/>
                  </a:moveTo>
                  <a:lnTo>
                    <a:pt x="1" y="802"/>
                  </a:lnTo>
                  <a:lnTo>
                    <a:pt x="4512" y="802"/>
                  </a:lnTo>
                  <a:lnTo>
                    <a:pt x="4512"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7" name="Google Shape;837;p34"/>
            <p:cNvSpPr/>
            <p:nvPr/>
          </p:nvSpPr>
          <p:spPr>
            <a:xfrm>
              <a:off x="5729475" y="1333350"/>
              <a:ext cx="112825" cy="19450"/>
            </a:xfrm>
            <a:custGeom>
              <a:rect b="b" l="l" r="r" t="t"/>
              <a:pathLst>
                <a:path extrusionOk="0" h="778" w="4513">
                  <a:moveTo>
                    <a:pt x="1" y="1"/>
                  </a:moveTo>
                  <a:lnTo>
                    <a:pt x="1" y="778"/>
                  </a:lnTo>
                  <a:lnTo>
                    <a:pt x="4512" y="778"/>
                  </a:lnTo>
                  <a:lnTo>
                    <a:pt x="4512"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8" name="Google Shape;838;p34"/>
            <p:cNvSpPr/>
            <p:nvPr/>
          </p:nvSpPr>
          <p:spPr>
            <a:xfrm>
              <a:off x="4968825" y="1258800"/>
              <a:ext cx="159800" cy="20075"/>
            </a:xfrm>
            <a:custGeom>
              <a:rect b="b" l="l" r="r" t="t"/>
              <a:pathLst>
                <a:path extrusionOk="0" h="803" w="6392">
                  <a:moveTo>
                    <a:pt x="1" y="0"/>
                  </a:moveTo>
                  <a:lnTo>
                    <a:pt x="1" y="802"/>
                  </a:lnTo>
                  <a:lnTo>
                    <a:pt x="6392" y="802"/>
                  </a:lnTo>
                  <a:lnTo>
                    <a:pt x="6392"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9" name="Google Shape;839;p34"/>
            <p:cNvSpPr/>
            <p:nvPr/>
          </p:nvSpPr>
          <p:spPr>
            <a:xfrm>
              <a:off x="5052800" y="978100"/>
              <a:ext cx="112800" cy="20075"/>
            </a:xfrm>
            <a:custGeom>
              <a:rect b="b" l="l" r="r" t="t"/>
              <a:pathLst>
                <a:path extrusionOk="0" h="803" w="4512">
                  <a:moveTo>
                    <a:pt x="0" y="0"/>
                  </a:moveTo>
                  <a:lnTo>
                    <a:pt x="0" y="802"/>
                  </a:lnTo>
                  <a:lnTo>
                    <a:pt x="4511" y="802"/>
                  </a:lnTo>
                  <a:lnTo>
                    <a:pt x="4511"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40" name="Google Shape;840;p34"/>
            <p:cNvSpPr/>
            <p:nvPr/>
          </p:nvSpPr>
          <p:spPr>
            <a:xfrm>
              <a:off x="5010175" y="1439250"/>
              <a:ext cx="127850" cy="20075"/>
            </a:xfrm>
            <a:custGeom>
              <a:rect b="b" l="l" r="r" t="t"/>
              <a:pathLst>
                <a:path extrusionOk="0" h="803" w="5114">
                  <a:moveTo>
                    <a:pt x="1" y="0"/>
                  </a:moveTo>
                  <a:lnTo>
                    <a:pt x="1" y="802"/>
                  </a:lnTo>
                  <a:lnTo>
                    <a:pt x="5114" y="802"/>
                  </a:lnTo>
                  <a:lnTo>
                    <a:pt x="5114"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41" name="Google Shape;841;p34"/>
            <p:cNvSpPr/>
            <p:nvPr/>
          </p:nvSpPr>
          <p:spPr>
            <a:xfrm>
              <a:off x="4993275" y="1176725"/>
              <a:ext cx="127825" cy="19450"/>
            </a:xfrm>
            <a:custGeom>
              <a:rect b="b" l="l" r="r" t="t"/>
              <a:pathLst>
                <a:path extrusionOk="0" h="778" w="5113">
                  <a:moveTo>
                    <a:pt x="0" y="0"/>
                  </a:moveTo>
                  <a:lnTo>
                    <a:pt x="0" y="777"/>
                  </a:lnTo>
                  <a:lnTo>
                    <a:pt x="5113" y="777"/>
                  </a:lnTo>
                  <a:lnTo>
                    <a:pt x="5113"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42" name="Google Shape;842;p34"/>
            <p:cNvSpPr/>
            <p:nvPr/>
          </p:nvSpPr>
          <p:spPr>
            <a:xfrm>
              <a:off x="5695650" y="1419200"/>
              <a:ext cx="139125" cy="20075"/>
            </a:xfrm>
            <a:custGeom>
              <a:rect b="b" l="l" r="r" t="t"/>
              <a:pathLst>
                <a:path extrusionOk="0" h="803" w="5565">
                  <a:moveTo>
                    <a:pt x="0" y="0"/>
                  </a:moveTo>
                  <a:lnTo>
                    <a:pt x="0" y="802"/>
                  </a:lnTo>
                  <a:lnTo>
                    <a:pt x="5564" y="802"/>
                  </a:lnTo>
                  <a:lnTo>
                    <a:pt x="5564"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43" name="Google Shape;843;p34"/>
            <p:cNvSpPr/>
            <p:nvPr/>
          </p:nvSpPr>
          <p:spPr>
            <a:xfrm>
              <a:off x="5747650" y="1148525"/>
              <a:ext cx="139750" cy="20075"/>
            </a:xfrm>
            <a:custGeom>
              <a:rect b="b" l="l" r="r" t="t"/>
              <a:pathLst>
                <a:path extrusionOk="0" h="803" w="5590">
                  <a:moveTo>
                    <a:pt x="1" y="0"/>
                  </a:moveTo>
                  <a:lnTo>
                    <a:pt x="1" y="802"/>
                  </a:lnTo>
                  <a:lnTo>
                    <a:pt x="5590" y="802"/>
                  </a:lnTo>
                  <a:lnTo>
                    <a:pt x="5590"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44" name="Google Shape;844;p34"/>
            <p:cNvSpPr/>
            <p:nvPr/>
          </p:nvSpPr>
          <p:spPr>
            <a:xfrm>
              <a:off x="5704425" y="1097775"/>
              <a:ext cx="139750" cy="20075"/>
            </a:xfrm>
            <a:custGeom>
              <a:rect b="b" l="l" r="r" t="t"/>
              <a:pathLst>
                <a:path extrusionOk="0" h="803" w="5590">
                  <a:moveTo>
                    <a:pt x="0" y="0"/>
                  </a:moveTo>
                  <a:lnTo>
                    <a:pt x="0" y="802"/>
                  </a:lnTo>
                  <a:lnTo>
                    <a:pt x="5589" y="802"/>
                  </a:lnTo>
                  <a:lnTo>
                    <a:pt x="5589"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45" name="Google Shape;845;p34"/>
            <p:cNvSpPr/>
            <p:nvPr/>
          </p:nvSpPr>
          <p:spPr>
            <a:xfrm>
              <a:off x="5861075" y="1097775"/>
              <a:ext cx="14425" cy="20075"/>
            </a:xfrm>
            <a:custGeom>
              <a:rect b="b" l="l" r="r" t="t"/>
              <a:pathLst>
                <a:path extrusionOk="0" h="803" w="577">
                  <a:moveTo>
                    <a:pt x="0" y="0"/>
                  </a:moveTo>
                  <a:lnTo>
                    <a:pt x="0" y="802"/>
                  </a:lnTo>
                  <a:lnTo>
                    <a:pt x="577" y="802"/>
                  </a:lnTo>
                  <a:lnTo>
                    <a:pt x="577"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46" name="Google Shape;846;p34"/>
            <p:cNvSpPr/>
            <p:nvPr/>
          </p:nvSpPr>
          <p:spPr>
            <a:xfrm>
              <a:off x="4983875" y="1439250"/>
              <a:ext cx="13800" cy="20075"/>
            </a:xfrm>
            <a:custGeom>
              <a:rect b="b" l="l" r="r" t="t"/>
              <a:pathLst>
                <a:path extrusionOk="0" h="803" w="552">
                  <a:moveTo>
                    <a:pt x="0" y="0"/>
                  </a:moveTo>
                  <a:lnTo>
                    <a:pt x="0" y="802"/>
                  </a:lnTo>
                  <a:lnTo>
                    <a:pt x="552" y="802"/>
                  </a:lnTo>
                  <a:lnTo>
                    <a:pt x="552"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47" name="Google Shape;847;p34"/>
            <p:cNvSpPr/>
            <p:nvPr/>
          </p:nvSpPr>
          <p:spPr>
            <a:xfrm>
              <a:off x="5045900" y="849025"/>
              <a:ext cx="766950" cy="766950"/>
            </a:xfrm>
            <a:custGeom>
              <a:rect b="b" l="l" r="r" t="t"/>
              <a:pathLst>
                <a:path extrusionOk="0" h="30678" w="30678">
                  <a:moveTo>
                    <a:pt x="8973" y="9198"/>
                  </a:moveTo>
                  <a:cubicBezTo>
                    <a:pt x="10978" y="9198"/>
                    <a:pt x="12582" y="10827"/>
                    <a:pt x="12582" y="12832"/>
                  </a:cubicBezTo>
                  <a:lnTo>
                    <a:pt x="5339" y="12832"/>
                  </a:lnTo>
                  <a:cubicBezTo>
                    <a:pt x="5339" y="10827"/>
                    <a:pt x="6968" y="9198"/>
                    <a:pt x="8973" y="9198"/>
                  </a:cubicBezTo>
                  <a:close/>
                  <a:moveTo>
                    <a:pt x="21805" y="9198"/>
                  </a:moveTo>
                  <a:cubicBezTo>
                    <a:pt x="23810" y="9198"/>
                    <a:pt x="25439" y="10827"/>
                    <a:pt x="25439" y="12832"/>
                  </a:cubicBezTo>
                  <a:lnTo>
                    <a:pt x="18171" y="12832"/>
                  </a:lnTo>
                  <a:cubicBezTo>
                    <a:pt x="18171" y="10827"/>
                    <a:pt x="19800" y="9198"/>
                    <a:pt x="21805" y="9198"/>
                  </a:cubicBezTo>
                  <a:close/>
                  <a:moveTo>
                    <a:pt x="24302" y="18510"/>
                  </a:moveTo>
                  <a:cubicBezTo>
                    <a:pt x="24550" y="18510"/>
                    <a:pt x="24802" y="18589"/>
                    <a:pt x="25013" y="18747"/>
                  </a:cubicBezTo>
                  <a:cubicBezTo>
                    <a:pt x="25514" y="19148"/>
                    <a:pt x="25615" y="19875"/>
                    <a:pt x="25214" y="20376"/>
                  </a:cubicBezTo>
                  <a:lnTo>
                    <a:pt x="22206" y="24236"/>
                  </a:lnTo>
                  <a:cubicBezTo>
                    <a:pt x="21980" y="24512"/>
                    <a:pt x="21655" y="24662"/>
                    <a:pt x="21304" y="24662"/>
                  </a:cubicBezTo>
                  <a:cubicBezTo>
                    <a:pt x="20953" y="24662"/>
                    <a:pt x="20602" y="24512"/>
                    <a:pt x="20401" y="24236"/>
                  </a:cubicBezTo>
                  <a:lnTo>
                    <a:pt x="18296" y="21529"/>
                  </a:lnTo>
                  <a:lnTo>
                    <a:pt x="16191" y="24236"/>
                  </a:lnTo>
                  <a:cubicBezTo>
                    <a:pt x="15965" y="24512"/>
                    <a:pt x="15640" y="24662"/>
                    <a:pt x="15264" y="24662"/>
                  </a:cubicBezTo>
                  <a:cubicBezTo>
                    <a:pt x="14913" y="24662"/>
                    <a:pt x="14587" y="24512"/>
                    <a:pt x="14361" y="24236"/>
                  </a:cubicBezTo>
                  <a:lnTo>
                    <a:pt x="12256" y="21529"/>
                  </a:lnTo>
                  <a:lnTo>
                    <a:pt x="10176" y="24236"/>
                  </a:lnTo>
                  <a:cubicBezTo>
                    <a:pt x="9950" y="24512"/>
                    <a:pt x="9624" y="24662"/>
                    <a:pt x="9249" y="24662"/>
                  </a:cubicBezTo>
                  <a:cubicBezTo>
                    <a:pt x="8898" y="24662"/>
                    <a:pt x="8572" y="24512"/>
                    <a:pt x="8346" y="24236"/>
                  </a:cubicBezTo>
                  <a:lnTo>
                    <a:pt x="5339" y="20376"/>
                  </a:lnTo>
                  <a:cubicBezTo>
                    <a:pt x="4963" y="19875"/>
                    <a:pt x="5038" y="19148"/>
                    <a:pt x="5539" y="18747"/>
                  </a:cubicBezTo>
                  <a:cubicBezTo>
                    <a:pt x="5751" y="18589"/>
                    <a:pt x="6002" y="18510"/>
                    <a:pt x="6252" y="18510"/>
                  </a:cubicBezTo>
                  <a:cubicBezTo>
                    <a:pt x="6595" y="18510"/>
                    <a:pt x="6936" y="18658"/>
                    <a:pt x="7168" y="18948"/>
                  </a:cubicBezTo>
                  <a:lnTo>
                    <a:pt x="9249" y="21654"/>
                  </a:lnTo>
                  <a:lnTo>
                    <a:pt x="11354" y="18948"/>
                  </a:lnTo>
                  <a:cubicBezTo>
                    <a:pt x="11579" y="18672"/>
                    <a:pt x="11905" y="18522"/>
                    <a:pt x="12256" y="18522"/>
                  </a:cubicBezTo>
                  <a:cubicBezTo>
                    <a:pt x="12632" y="18522"/>
                    <a:pt x="12958" y="18672"/>
                    <a:pt x="13183" y="18948"/>
                  </a:cubicBezTo>
                  <a:lnTo>
                    <a:pt x="15264" y="21654"/>
                  </a:lnTo>
                  <a:lnTo>
                    <a:pt x="17369" y="18948"/>
                  </a:lnTo>
                  <a:cubicBezTo>
                    <a:pt x="17594" y="18672"/>
                    <a:pt x="17920" y="18522"/>
                    <a:pt x="18296" y="18522"/>
                  </a:cubicBezTo>
                  <a:cubicBezTo>
                    <a:pt x="18647" y="18522"/>
                    <a:pt x="18973" y="18672"/>
                    <a:pt x="19198" y="18948"/>
                  </a:cubicBezTo>
                  <a:lnTo>
                    <a:pt x="21304" y="21654"/>
                  </a:lnTo>
                  <a:lnTo>
                    <a:pt x="23409" y="18948"/>
                  </a:lnTo>
                  <a:cubicBezTo>
                    <a:pt x="23626" y="18658"/>
                    <a:pt x="23961" y="18510"/>
                    <a:pt x="24302" y="18510"/>
                  </a:cubicBezTo>
                  <a:close/>
                  <a:moveTo>
                    <a:pt x="15339" y="0"/>
                  </a:moveTo>
                  <a:cubicBezTo>
                    <a:pt x="6868" y="0"/>
                    <a:pt x="0" y="6867"/>
                    <a:pt x="0" y="15339"/>
                  </a:cubicBezTo>
                  <a:cubicBezTo>
                    <a:pt x="0" y="23810"/>
                    <a:pt x="6868" y="30677"/>
                    <a:pt x="15339" y="30677"/>
                  </a:cubicBezTo>
                  <a:cubicBezTo>
                    <a:pt x="23810" y="30677"/>
                    <a:pt x="30677" y="23810"/>
                    <a:pt x="30677" y="15339"/>
                  </a:cubicBezTo>
                  <a:cubicBezTo>
                    <a:pt x="30677" y="6867"/>
                    <a:pt x="23810" y="0"/>
                    <a:pt x="15339"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848" name="Google Shape;848;p34"/>
          <p:cNvGrpSpPr/>
          <p:nvPr/>
        </p:nvGrpSpPr>
        <p:grpSpPr>
          <a:xfrm>
            <a:off x="1655296" y="971362"/>
            <a:ext cx="1110202" cy="924405"/>
            <a:chOff x="3883600" y="1926725"/>
            <a:chExt cx="921100" cy="766950"/>
          </a:xfrm>
        </p:grpSpPr>
        <p:sp>
          <p:nvSpPr>
            <p:cNvPr id="849" name="Google Shape;849;p34"/>
            <p:cNvSpPr/>
            <p:nvPr/>
          </p:nvSpPr>
          <p:spPr>
            <a:xfrm>
              <a:off x="3931850" y="1926725"/>
              <a:ext cx="766950" cy="766950"/>
            </a:xfrm>
            <a:custGeom>
              <a:rect b="b" l="l" r="r" t="t"/>
              <a:pathLst>
                <a:path extrusionOk="0" h="30678" w="30678">
                  <a:moveTo>
                    <a:pt x="9249" y="9173"/>
                  </a:moveTo>
                  <a:cubicBezTo>
                    <a:pt x="11229" y="9173"/>
                    <a:pt x="12808" y="10777"/>
                    <a:pt x="12808" y="12732"/>
                  </a:cubicBezTo>
                  <a:cubicBezTo>
                    <a:pt x="12808" y="13258"/>
                    <a:pt x="12382" y="13685"/>
                    <a:pt x="11855" y="13685"/>
                  </a:cubicBezTo>
                  <a:cubicBezTo>
                    <a:pt x="11329" y="13685"/>
                    <a:pt x="10903" y="13258"/>
                    <a:pt x="10903" y="12732"/>
                  </a:cubicBezTo>
                  <a:cubicBezTo>
                    <a:pt x="10903" y="11830"/>
                    <a:pt x="10176" y="11078"/>
                    <a:pt x="9249" y="11078"/>
                  </a:cubicBezTo>
                  <a:cubicBezTo>
                    <a:pt x="8322" y="11078"/>
                    <a:pt x="7595" y="11830"/>
                    <a:pt x="7595" y="12732"/>
                  </a:cubicBezTo>
                  <a:cubicBezTo>
                    <a:pt x="7595" y="13258"/>
                    <a:pt x="7169" y="13685"/>
                    <a:pt x="6642" y="13685"/>
                  </a:cubicBezTo>
                  <a:cubicBezTo>
                    <a:pt x="6116" y="13685"/>
                    <a:pt x="5690" y="13258"/>
                    <a:pt x="5690" y="12732"/>
                  </a:cubicBezTo>
                  <a:cubicBezTo>
                    <a:pt x="5690" y="10777"/>
                    <a:pt x="7294" y="9173"/>
                    <a:pt x="9249" y="9173"/>
                  </a:cubicBezTo>
                  <a:close/>
                  <a:moveTo>
                    <a:pt x="21655" y="9173"/>
                  </a:moveTo>
                  <a:cubicBezTo>
                    <a:pt x="23610" y="9173"/>
                    <a:pt x="25214" y="10777"/>
                    <a:pt x="25214" y="12732"/>
                  </a:cubicBezTo>
                  <a:cubicBezTo>
                    <a:pt x="25214" y="13258"/>
                    <a:pt x="24788" y="13685"/>
                    <a:pt x="24262" y="13685"/>
                  </a:cubicBezTo>
                  <a:cubicBezTo>
                    <a:pt x="23735" y="13685"/>
                    <a:pt x="23309" y="13258"/>
                    <a:pt x="23309" y="12732"/>
                  </a:cubicBezTo>
                  <a:cubicBezTo>
                    <a:pt x="23309" y="11830"/>
                    <a:pt x="22557" y="11078"/>
                    <a:pt x="21655" y="11078"/>
                  </a:cubicBezTo>
                  <a:cubicBezTo>
                    <a:pt x="20728" y="11078"/>
                    <a:pt x="20001" y="11830"/>
                    <a:pt x="20001" y="12732"/>
                  </a:cubicBezTo>
                  <a:cubicBezTo>
                    <a:pt x="20001" y="13258"/>
                    <a:pt x="19575" y="13685"/>
                    <a:pt x="19048" y="13685"/>
                  </a:cubicBezTo>
                  <a:cubicBezTo>
                    <a:pt x="18522" y="13685"/>
                    <a:pt x="18071" y="13258"/>
                    <a:pt x="18071" y="12732"/>
                  </a:cubicBezTo>
                  <a:cubicBezTo>
                    <a:pt x="18071" y="10777"/>
                    <a:pt x="19675" y="9173"/>
                    <a:pt x="21655" y="9173"/>
                  </a:cubicBezTo>
                  <a:close/>
                  <a:moveTo>
                    <a:pt x="24262" y="18146"/>
                  </a:moveTo>
                  <a:cubicBezTo>
                    <a:pt x="24262" y="22782"/>
                    <a:pt x="20277" y="26542"/>
                    <a:pt x="15339" y="26542"/>
                  </a:cubicBezTo>
                  <a:cubicBezTo>
                    <a:pt x="10402" y="26542"/>
                    <a:pt x="6392" y="22782"/>
                    <a:pt x="6392" y="18146"/>
                  </a:cubicBezTo>
                  <a:close/>
                  <a:moveTo>
                    <a:pt x="15339" y="0"/>
                  </a:moveTo>
                  <a:cubicBezTo>
                    <a:pt x="6868" y="0"/>
                    <a:pt x="1" y="6867"/>
                    <a:pt x="1" y="15339"/>
                  </a:cubicBezTo>
                  <a:cubicBezTo>
                    <a:pt x="1" y="23810"/>
                    <a:pt x="6868" y="30677"/>
                    <a:pt x="15339" y="30677"/>
                  </a:cubicBezTo>
                  <a:cubicBezTo>
                    <a:pt x="23810" y="30677"/>
                    <a:pt x="30678" y="23810"/>
                    <a:pt x="30678" y="15339"/>
                  </a:cubicBezTo>
                  <a:cubicBezTo>
                    <a:pt x="30678" y="6867"/>
                    <a:pt x="23810" y="0"/>
                    <a:pt x="15339" y="0"/>
                  </a:cubicBezTo>
                  <a:close/>
                </a:path>
              </a:pathLst>
            </a:custGeom>
            <a:solidFill>
              <a:srgbClr val="00CC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50" name="Google Shape;850;p34"/>
            <p:cNvSpPr/>
            <p:nvPr/>
          </p:nvSpPr>
          <p:spPr>
            <a:xfrm>
              <a:off x="3989500" y="1926725"/>
              <a:ext cx="766950" cy="766950"/>
            </a:xfrm>
            <a:custGeom>
              <a:rect b="b" l="l" r="r" t="t"/>
              <a:pathLst>
                <a:path extrusionOk="0" h="30678" w="30678">
                  <a:moveTo>
                    <a:pt x="9249" y="9173"/>
                  </a:moveTo>
                  <a:cubicBezTo>
                    <a:pt x="11204" y="9173"/>
                    <a:pt x="12808" y="10777"/>
                    <a:pt x="12808" y="12732"/>
                  </a:cubicBezTo>
                  <a:cubicBezTo>
                    <a:pt x="12808" y="13258"/>
                    <a:pt x="12382" y="13685"/>
                    <a:pt x="11855" y="13685"/>
                  </a:cubicBezTo>
                  <a:cubicBezTo>
                    <a:pt x="11329" y="13685"/>
                    <a:pt x="10903" y="13258"/>
                    <a:pt x="10903" y="12732"/>
                  </a:cubicBezTo>
                  <a:cubicBezTo>
                    <a:pt x="10903" y="11830"/>
                    <a:pt x="10151" y="11078"/>
                    <a:pt x="9249" y="11078"/>
                  </a:cubicBezTo>
                  <a:cubicBezTo>
                    <a:pt x="8321" y="11078"/>
                    <a:pt x="7595" y="11830"/>
                    <a:pt x="7595" y="12732"/>
                  </a:cubicBezTo>
                  <a:cubicBezTo>
                    <a:pt x="7595" y="13258"/>
                    <a:pt x="7168" y="13685"/>
                    <a:pt x="6642" y="13685"/>
                  </a:cubicBezTo>
                  <a:cubicBezTo>
                    <a:pt x="6116" y="13685"/>
                    <a:pt x="5690" y="13258"/>
                    <a:pt x="5690" y="12732"/>
                  </a:cubicBezTo>
                  <a:cubicBezTo>
                    <a:pt x="5690" y="10777"/>
                    <a:pt x="7269" y="9173"/>
                    <a:pt x="9249" y="9173"/>
                  </a:cubicBezTo>
                  <a:close/>
                  <a:moveTo>
                    <a:pt x="21655" y="9173"/>
                  </a:moveTo>
                  <a:cubicBezTo>
                    <a:pt x="23610" y="9173"/>
                    <a:pt x="25214" y="10777"/>
                    <a:pt x="25214" y="12732"/>
                  </a:cubicBezTo>
                  <a:cubicBezTo>
                    <a:pt x="25214" y="13258"/>
                    <a:pt x="24788" y="13685"/>
                    <a:pt x="24261" y="13685"/>
                  </a:cubicBezTo>
                  <a:cubicBezTo>
                    <a:pt x="23735" y="13685"/>
                    <a:pt x="23309" y="13258"/>
                    <a:pt x="23309" y="12732"/>
                  </a:cubicBezTo>
                  <a:cubicBezTo>
                    <a:pt x="23309" y="11830"/>
                    <a:pt x="22557" y="11078"/>
                    <a:pt x="21655" y="11078"/>
                  </a:cubicBezTo>
                  <a:cubicBezTo>
                    <a:pt x="20727" y="11078"/>
                    <a:pt x="19976" y="11830"/>
                    <a:pt x="19976" y="12732"/>
                  </a:cubicBezTo>
                  <a:cubicBezTo>
                    <a:pt x="19976" y="13258"/>
                    <a:pt x="19549" y="13685"/>
                    <a:pt x="19023" y="13685"/>
                  </a:cubicBezTo>
                  <a:cubicBezTo>
                    <a:pt x="18497" y="13685"/>
                    <a:pt x="18071" y="13258"/>
                    <a:pt x="18071" y="12732"/>
                  </a:cubicBezTo>
                  <a:cubicBezTo>
                    <a:pt x="18071" y="10777"/>
                    <a:pt x="19675" y="9173"/>
                    <a:pt x="21655" y="9173"/>
                  </a:cubicBezTo>
                  <a:close/>
                  <a:moveTo>
                    <a:pt x="24261" y="18146"/>
                  </a:moveTo>
                  <a:cubicBezTo>
                    <a:pt x="24261" y="22782"/>
                    <a:pt x="20276" y="26542"/>
                    <a:pt x="15339" y="26542"/>
                  </a:cubicBezTo>
                  <a:cubicBezTo>
                    <a:pt x="10402" y="26542"/>
                    <a:pt x="6392" y="22782"/>
                    <a:pt x="6392" y="18146"/>
                  </a:cubicBezTo>
                  <a:close/>
                  <a:moveTo>
                    <a:pt x="15339" y="0"/>
                  </a:moveTo>
                  <a:cubicBezTo>
                    <a:pt x="6868" y="0"/>
                    <a:pt x="0" y="6867"/>
                    <a:pt x="0" y="15339"/>
                  </a:cubicBezTo>
                  <a:cubicBezTo>
                    <a:pt x="0" y="23810"/>
                    <a:pt x="6868" y="30677"/>
                    <a:pt x="15339" y="30677"/>
                  </a:cubicBezTo>
                  <a:cubicBezTo>
                    <a:pt x="23810" y="30677"/>
                    <a:pt x="30677" y="23810"/>
                    <a:pt x="30677" y="15339"/>
                  </a:cubicBezTo>
                  <a:cubicBezTo>
                    <a:pt x="30677" y="6867"/>
                    <a:pt x="23810" y="0"/>
                    <a:pt x="15339" y="0"/>
                  </a:cubicBezTo>
                  <a:close/>
                </a:path>
              </a:pathLst>
            </a:custGeom>
            <a:solidFill>
              <a:srgbClr val="FF308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51" name="Google Shape;851;p34"/>
            <p:cNvSpPr/>
            <p:nvPr/>
          </p:nvSpPr>
          <p:spPr>
            <a:xfrm>
              <a:off x="4597900" y="2083975"/>
              <a:ext cx="149150" cy="19450"/>
            </a:xfrm>
            <a:custGeom>
              <a:rect b="b" l="l" r="r" t="t"/>
              <a:pathLst>
                <a:path extrusionOk="0" h="778" w="5966">
                  <a:moveTo>
                    <a:pt x="0" y="1"/>
                  </a:moveTo>
                  <a:lnTo>
                    <a:pt x="0" y="778"/>
                  </a:lnTo>
                  <a:lnTo>
                    <a:pt x="5965" y="778"/>
                  </a:lnTo>
                  <a:lnTo>
                    <a:pt x="5965" y="1"/>
                  </a:lnTo>
                  <a:close/>
                </a:path>
              </a:pathLst>
            </a:custGeom>
            <a:solidFill>
              <a:srgbClr val="FF308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52" name="Google Shape;852;p34"/>
            <p:cNvSpPr/>
            <p:nvPr/>
          </p:nvSpPr>
          <p:spPr>
            <a:xfrm>
              <a:off x="4655550" y="2335875"/>
              <a:ext cx="149150" cy="20075"/>
            </a:xfrm>
            <a:custGeom>
              <a:rect b="b" l="l" r="r" t="t"/>
              <a:pathLst>
                <a:path extrusionOk="0" h="803" w="5966">
                  <a:moveTo>
                    <a:pt x="0" y="0"/>
                  </a:moveTo>
                  <a:lnTo>
                    <a:pt x="0" y="802"/>
                  </a:lnTo>
                  <a:lnTo>
                    <a:pt x="5965" y="802"/>
                  </a:lnTo>
                  <a:lnTo>
                    <a:pt x="5965" y="0"/>
                  </a:lnTo>
                  <a:close/>
                </a:path>
              </a:pathLst>
            </a:custGeom>
            <a:solidFill>
              <a:srgbClr val="FF308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53" name="Google Shape;853;p34"/>
            <p:cNvSpPr/>
            <p:nvPr/>
          </p:nvSpPr>
          <p:spPr>
            <a:xfrm>
              <a:off x="4515200" y="2588375"/>
              <a:ext cx="149150" cy="20075"/>
            </a:xfrm>
            <a:custGeom>
              <a:rect b="b" l="l" r="r" t="t"/>
              <a:pathLst>
                <a:path extrusionOk="0" h="803" w="5966">
                  <a:moveTo>
                    <a:pt x="0" y="1"/>
                  </a:moveTo>
                  <a:lnTo>
                    <a:pt x="0" y="803"/>
                  </a:lnTo>
                  <a:lnTo>
                    <a:pt x="5965" y="803"/>
                  </a:lnTo>
                  <a:lnTo>
                    <a:pt x="5965" y="1"/>
                  </a:lnTo>
                  <a:close/>
                </a:path>
              </a:pathLst>
            </a:custGeom>
            <a:solidFill>
              <a:srgbClr val="FF308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54" name="Google Shape;854;p34"/>
            <p:cNvSpPr/>
            <p:nvPr/>
          </p:nvSpPr>
          <p:spPr>
            <a:xfrm>
              <a:off x="4689375" y="2588375"/>
              <a:ext cx="17575" cy="20075"/>
            </a:xfrm>
            <a:custGeom>
              <a:rect b="b" l="l" r="r" t="t"/>
              <a:pathLst>
                <a:path extrusionOk="0" h="803" w="703">
                  <a:moveTo>
                    <a:pt x="1" y="1"/>
                  </a:moveTo>
                  <a:lnTo>
                    <a:pt x="1" y="803"/>
                  </a:lnTo>
                  <a:lnTo>
                    <a:pt x="702" y="803"/>
                  </a:lnTo>
                  <a:lnTo>
                    <a:pt x="702" y="1"/>
                  </a:lnTo>
                  <a:close/>
                </a:path>
              </a:pathLst>
            </a:custGeom>
            <a:solidFill>
              <a:srgbClr val="FF308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55" name="Google Shape;855;p34"/>
            <p:cNvSpPr/>
            <p:nvPr/>
          </p:nvSpPr>
          <p:spPr>
            <a:xfrm>
              <a:off x="4630475" y="2269450"/>
              <a:ext cx="149150" cy="20075"/>
            </a:xfrm>
            <a:custGeom>
              <a:rect b="b" l="l" r="r" t="t"/>
              <a:pathLst>
                <a:path extrusionOk="0" h="803" w="5966">
                  <a:moveTo>
                    <a:pt x="1" y="1"/>
                  </a:moveTo>
                  <a:lnTo>
                    <a:pt x="1" y="803"/>
                  </a:lnTo>
                  <a:lnTo>
                    <a:pt x="5966" y="803"/>
                  </a:lnTo>
                  <a:lnTo>
                    <a:pt x="5966" y="1"/>
                  </a:lnTo>
                  <a:close/>
                </a:path>
              </a:pathLst>
            </a:custGeom>
            <a:solidFill>
              <a:srgbClr val="FF308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56" name="Google Shape;856;p34"/>
            <p:cNvSpPr/>
            <p:nvPr/>
          </p:nvSpPr>
          <p:spPr>
            <a:xfrm>
              <a:off x="3901775" y="2380975"/>
              <a:ext cx="149150" cy="20075"/>
            </a:xfrm>
            <a:custGeom>
              <a:rect b="b" l="l" r="r" t="t"/>
              <a:pathLst>
                <a:path extrusionOk="0" h="803" w="5966">
                  <a:moveTo>
                    <a:pt x="1" y="1"/>
                  </a:moveTo>
                  <a:lnTo>
                    <a:pt x="1" y="803"/>
                  </a:lnTo>
                  <a:lnTo>
                    <a:pt x="5966" y="803"/>
                  </a:lnTo>
                  <a:lnTo>
                    <a:pt x="5966" y="1"/>
                  </a:lnTo>
                  <a:close/>
                </a:path>
              </a:pathLst>
            </a:custGeom>
            <a:solidFill>
              <a:srgbClr val="00CC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57" name="Google Shape;857;p34"/>
            <p:cNvSpPr/>
            <p:nvPr/>
          </p:nvSpPr>
          <p:spPr>
            <a:xfrm>
              <a:off x="3994500" y="2567075"/>
              <a:ext cx="149150" cy="20075"/>
            </a:xfrm>
            <a:custGeom>
              <a:rect b="b" l="l" r="r" t="t"/>
              <a:pathLst>
                <a:path extrusionOk="0" h="803" w="5966">
                  <a:moveTo>
                    <a:pt x="1" y="0"/>
                  </a:moveTo>
                  <a:lnTo>
                    <a:pt x="1" y="802"/>
                  </a:lnTo>
                  <a:lnTo>
                    <a:pt x="5966" y="802"/>
                  </a:lnTo>
                  <a:lnTo>
                    <a:pt x="5966" y="0"/>
                  </a:lnTo>
                  <a:close/>
                </a:path>
              </a:pathLst>
            </a:custGeom>
            <a:solidFill>
              <a:srgbClr val="00CC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58" name="Google Shape;858;p34"/>
            <p:cNvSpPr/>
            <p:nvPr/>
          </p:nvSpPr>
          <p:spPr>
            <a:xfrm>
              <a:off x="3925600" y="2478725"/>
              <a:ext cx="149150" cy="19450"/>
            </a:xfrm>
            <a:custGeom>
              <a:rect b="b" l="l" r="r" t="t"/>
              <a:pathLst>
                <a:path extrusionOk="0" h="778" w="5966">
                  <a:moveTo>
                    <a:pt x="0" y="1"/>
                  </a:moveTo>
                  <a:lnTo>
                    <a:pt x="0" y="777"/>
                  </a:lnTo>
                  <a:lnTo>
                    <a:pt x="5965" y="777"/>
                  </a:lnTo>
                  <a:lnTo>
                    <a:pt x="5965" y="1"/>
                  </a:lnTo>
                  <a:close/>
                </a:path>
              </a:pathLst>
            </a:custGeom>
            <a:solidFill>
              <a:srgbClr val="00CC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59" name="Google Shape;859;p34"/>
            <p:cNvSpPr/>
            <p:nvPr/>
          </p:nvSpPr>
          <p:spPr>
            <a:xfrm>
              <a:off x="3919950" y="2100275"/>
              <a:ext cx="149150" cy="19450"/>
            </a:xfrm>
            <a:custGeom>
              <a:rect b="b" l="l" r="r" t="t"/>
              <a:pathLst>
                <a:path extrusionOk="0" h="778" w="5966">
                  <a:moveTo>
                    <a:pt x="1" y="1"/>
                  </a:moveTo>
                  <a:lnTo>
                    <a:pt x="1" y="778"/>
                  </a:lnTo>
                  <a:lnTo>
                    <a:pt x="5965" y="778"/>
                  </a:lnTo>
                  <a:lnTo>
                    <a:pt x="5965" y="1"/>
                  </a:lnTo>
                  <a:close/>
                </a:path>
              </a:pathLst>
            </a:custGeom>
            <a:solidFill>
              <a:srgbClr val="00CC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0" name="Google Shape;860;p34"/>
            <p:cNvSpPr/>
            <p:nvPr/>
          </p:nvSpPr>
          <p:spPr>
            <a:xfrm>
              <a:off x="4015825" y="2011925"/>
              <a:ext cx="190500" cy="20075"/>
            </a:xfrm>
            <a:custGeom>
              <a:rect b="b" l="l" r="r" t="t"/>
              <a:pathLst>
                <a:path extrusionOk="0" h="803" w="7620">
                  <a:moveTo>
                    <a:pt x="0" y="1"/>
                  </a:moveTo>
                  <a:lnTo>
                    <a:pt x="0" y="803"/>
                  </a:lnTo>
                  <a:lnTo>
                    <a:pt x="7619" y="803"/>
                  </a:lnTo>
                  <a:lnTo>
                    <a:pt x="7619" y="1"/>
                  </a:lnTo>
                  <a:close/>
                </a:path>
              </a:pathLst>
            </a:custGeom>
            <a:solidFill>
              <a:srgbClr val="00CC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1" name="Google Shape;861;p34"/>
            <p:cNvSpPr/>
            <p:nvPr/>
          </p:nvSpPr>
          <p:spPr>
            <a:xfrm>
              <a:off x="3928725" y="2161050"/>
              <a:ext cx="149150" cy="20075"/>
            </a:xfrm>
            <a:custGeom>
              <a:rect b="b" l="l" r="r" t="t"/>
              <a:pathLst>
                <a:path extrusionOk="0" h="803" w="5966">
                  <a:moveTo>
                    <a:pt x="0" y="1"/>
                  </a:moveTo>
                  <a:lnTo>
                    <a:pt x="0" y="803"/>
                  </a:lnTo>
                  <a:lnTo>
                    <a:pt x="5965" y="803"/>
                  </a:lnTo>
                  <a:lnTo>
                    <a:pt x="5965" y="1"/>
                  </a:lnTo>
                  <a:close/>
                </a:path>
              </a:pathLst>
            </a:custGeom>
            <a:solidFill>
              <a:srgbClr val="00CC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2" name="Google Shape;862;p34"/>
            <p:cNvSpPr/>
            <p:nvPr/>
          </p:nvSpPr>
          <p:spPr>
            <a:xfrm>
              <a:off x="3889250" y="2161050"/>
              <a:ext cx="18825" cy="20075"/>
            </a:xfrm>
            <a:custGeom>
              <a:rect b="b" l="l" r="r" t="t"/>
              <a:pathLst>
                <a:path extrusionOk="0" h="803" w="753">
                  <a:moveTo>
                    <a:pt x="0" y="1"/>
                  </a:moveTo>
                  <a:lnTo>
                    <a:pt x="0" y="803"/>
                  </a:lnTo>
                  <a:lnTo>
                    <a:pt x="752" y="803"/>
                  </a:lnTo>
                  <a:lnTo>
                    <a:pt x="752" y="1"/>
                  </a:lnTo>
                  <a:close/>
                </a:path>
              </a:pathLst>
            </a:custGeom>
            <a:solidFill>
              <a:srgbClr val="00CC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3" name="Google Shape;863;p34"/>
            <p:cNvSpPr/>
            <p:nvPr/>
          </p:nvSpPr>
          <p:spPr>
            <a:xfrm>
              <a:off x="4562175" y="2028225"/>
              <a:ext cx="112825" cy="20075"/>
            </a:xfrm>
            <a:custGeom>
              <a:rect b="b" l="l" r="r" t="t"/>
              <a:pathLst>
                <a:path extrusionOk="0" h="803" w="4513">
                  <a:moveTo>
                    <a:pt x="1" y="0"/>
                  </a:moveTo>
                  <a:lnTo>
                    <a:pt x="1" y="802"/>
                  </a:lnTo>
                  <a:lnTo>
                    <a:pt x="4512" y="802"/>
                  </a:lnTo>
                  <a:lnTo>
                    <a:pt x="4512"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4" name="Google Shape;864;p34"/>
            <p:cNvSpPr/>
            <p:nvPr/>
          </p:nvSpPr>
          <p:spPr>
            <a:xfrm>
              <a:off x="4644275" y="2410425"/>
              <a:ext cx="112800" cy="20075"/>
            </a:xfrm>
            <a:custGeom>
              <a:rect b="b" l="l" r="r" t="t"/>
              <a:pathLst>
                <a:path extrusionOk="0" h="803" w="4512">
                  <a:moveTo>
                    <a:pt x="0" y="1"/>
                  </a:moveTo>
                  <a:lnTo>
                    <a:pt x="0" y="803"/>
                  </a:lnTo>
                  <a:lnTo>
                    <a:pt x="4511" y="803"/>
                  </a:lnTo>
                  <a:lnTo>
                    <a:pt x="4511"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5" name="Google Shape;865;p34"/>
            <p:cNvSpPr/>
            <p:nvPr/>
          </p:nvSpPr>
          <p:spPr>
            <a:xfrm>
              <a:off x="3883600" y="2335875"/>
              <a:ext cx="159800" cy="20075"/>
            </a:xfrm>
            <a:custGeom>
              <a:rect b="b" l="l" r="r" t="t"/>
              <a:pathLst>
                <a:path extrusionOk="0" h="803" w="6392">
                  <a:moveTo>
                    <a:pt x="1" y="0"/>
                  </a:moveTo>
                  <a:lnTo>
                    <a:pt x="1" y="802"/>
                  </a:lnTo>
                  <a:lnTo>
                    <a:pt x="6392" y="802"/>
                  </a:lnTo>
                  <a:lnTo>
                    <a:pt x="6392"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6" name="Google Shape;866;p34"/>
            <p:cNvSpPr/>
            <p:nvPr/>
          </p:nvSpPr>
          <p:spPr>
            <a:xfrm>
              <a:off x="3967575" y="2055175"/>
              <a:ext cx="112800" cy="20075"/>
            </a:xfrm>
            <a:custGeom>
              <a:rect b="b" l="l" r="r" t="t"/>
              <a:pathLst>
                <a:path extrusionOk="0" h="803" w="4512">
                  <a:moveTo>
                    <a:pt x="0" y="0"/>
                  </a:moveTo>
                  <a:lnTo>
                    <a:pt x="0" y="802"/>
                  </a:lnTo>
                  <a:lnTo>
                    <a:pt x="4512" y="802"/>
                  </a:lnTo>
                  <a:lnTo>
                    <a:pt x="4512"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7" name="Google Shape;867;p34"/>
            <p:cNvSpPr/>
            <p:nvPr/>
          </p:nvSpPr>
          <p:spPr>
            <a:xfrm>
              <a:off x="3924975" y="2516950"/>
              <a:ext cx="127825" cy="19450"/>
            </a:xfrm>
            <a:custGeom>
              <a:rect b="b" l="l" r="r" t="t"/>
              <a:pathLst>
                <a:path extrusionOk="0" h="778" w="5113">
                  <a:moveTo>
                    <a:pt x="0" y="0"/>
                  </a:moveTo>
                  <a:lnTo>
                    <a:pt x="0" y="777"/>
                  </a:lnTo>
                  <a:lnTo>
                    <a:pt x="5113" y="777"/>
                  </a:lnTo>
                  <a:lnTo>
                    <a:pt x="5113"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8" name="Google Shape;868;p34"/>
            <p:cNvSpPr/>
            <p:nvPr/>
          </p:nvSpPr>
          <p:spPr>
            <a:xfrm>
              <a:off x="3908050" y="2253800"/>
              <a:ext cx="127850" cy="20075"/>
            </a:xfrm>
            <a:custGeom>
              <a:rect b="b" l="l" r="r" t="t"/>
              <a:pathLst>
                <a:path extrusionOk="0" h="803" w="5114">
                  <a:moveTo>
                    <a:pt x="0" y="0"/>
                  </a:moveTo>
                  <a:lnTo>
                    <a:pt x="0" y="802"/>
                  </a:lnTo>
                  <a:lnTo>
                    <a:pt x="5113" y="802"/>
                  </a:lnTo>
                  <a:lnTo>
                    <a:pt x="5113"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9" name="Google Shape;869;p34"/>
            <p:cNvSpPr/>
            <p:nvPr/>
          </p:nvSpPr>
          <p:spPr>
            <a:xfrm>
              <a:off x="4609800" y="2496900"/>
              <a:ext cx="139750" cy="20075"/>
            </a:xfrm>
            <a:custGeom>
              <a:rect b="b" l="l" r="r" t="t"/>
              <a:pathLst>
                <a:path extrusionOk="0" h="803" w="5590">
                  <a:moveTo>
                    <a:pt x="1" y="0"/>
                  </a:moveTo>
                  <a:lnTo>
                    <a:pt x="1" y="802"/>
                  </a:lnTo>
                  <a:lnTo>
                    <a:pt x="5590" y="802"/>
                  </a:lnTo>
                  <a:lnTo>
                    <a:pt x="5590"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0" name="Google Shape;870;p34"/>
            <p:cNvSpPr/>
            <p:nvPr/>
          </p:nvSpPr>
          <p:spPr>
            <a:xfrm>
              <a:off x="4662425" y="2225600"/>
              <a:ext cx="139750" cy="20075"/>
            </a:xfrm>
            <a:custGeom>
              <a:rect b="b" l="l" r="r" t="t"/>
              <a:pathLst>
                <a:path extrusionOk="0" h="803" w="5590">
                  <a:moveTo>
                    <a:pt x="1" y="0"/>
                  </a:moveTo>
                  <a:lnTo>
                    <a:pt x="1" y="802"/>
                  </a:lnTo>
                  <a:lnTo>
                    <a:pt x="5590" y="802"/>
                  </a:lnTo>
                  <a:lnTo>
                    <a:pt x="5590"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1" name="Google Shape;871;p34"/>
            <p:cNvSpPr/>
            <p:nvPr/>
          </p:nvSpPr>
          <p:spPr>
            <a:xfrm>
              <a:off x="4619200" y="2174850"/>
              <a:ext cx="139750" cy="20075"/>
            </a:xfrm>
            <a:custGeom>
              <a:rect b="b" l="l" r="r" t="t"/>
              <a:pathLst>
                <a:path extrusionOk="0" h="803" w="5590">
                  <a:moveTo>
                    <a:pt x="1" y="0"/>
                  </a:moveTo>
                  <a:lnTo>
                    <a:pt x="1" y="802"/>
                  </a:lnTo>
                  <a:lnTo>
                    <a:pt x="5590" y="802"/>
                  </a:lnTo>
                  <a:lnTo>
                    <a:pt x="5590"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2" name="Google Shape;872;p34"/>
            <p:cNvSpPr/>
            <p:nvPr/>
          </p:nvSpPr>
          <p:spPr>
            <a:xfrm>
              <a:off x="4775850" y="2174850"/>
              <a:ext cx="14425" cy="20075"/>
            </a:xfrm>
            <a:custGeom>
              <a:rect b="b" l="l" r="r" t="t"/>
              <a:pathLst>
                <a:path extrusionOk="0" h="803" w="577">
                  <a:moveTo>
                    <a:pt x="0" y="0"/>
                  </a:moveTo>
                  <a:lnTo>
                    <a:pt x="0" y="802"/>
                  </a:lnTo>
                  <a:lnTo>
                    <a:pt x="577" y="802"/>
                  </a:lnTo>
                  <a:lnTo>
                    <a:pt x="577"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3" name="Google Shape;873;p34"/>
            <p:cNvSpPr/>
            <p:nvPr/>
          </p:nvSpPr>
          <p:spPr>
            <a:xfrm>
              <a:off x="3898650" y="2516950"/>
              <a:ext cx="13800" cy="19450"/>
            </a:xfrm>
            <a:custGeom>
              <a:rect b="b" l="l" r="r" t="t"/>
              <a:pathLst>
                <a:path extrusionOk="0" h="778" w="552">
                  <a:moveTo>
                    <a:pt x="0" y="0"/>
                  </a:moveTo>
                  <a:lnTo>
                    <a:pt x="0" y="777"/>
                  </a:lnTo>
                  <a:lnTo>
                    <a:pt x="552" y="777"/>
                  </a:lnTo>
                  <a:lnTo>
                    <a:pt x="552"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4" name="Google Shape;874;p34"/>
            <p:cNvSpPr/>
            <p:nvPr/>
          </p:nvSpPr>
          <p:spPr>
            <a:xfrm>
              <a:off x="3960675" y="1926725"/>
              <a:ext cx="766950" cy="766950"/>
            </a:xfrm>
            <a:custGeom>
              <a:rect b="b" l="l" r="r" t="t"/>
              <a:pathLst>
                <a:path extrusionOk="0" h="30678" w="30678">
                  <a:moveTo>
                    <a:pt x="9249" y="9173"/>
                  </a:moveTo>
                  <a:cubicBezTo>
                    <a:pt x="11204" y="9173"/>
                    <a:pt x="12808" y="10777"/>
                    <a:pt x="12808" y="12732"/>
                  </a:cubicBezTo>
                  <a:cubicBezTo>
                    <a:pt x="12808" y="13258"/>
                    <a:pt x="12382" y="13685"/>
                    <a:pt x="11855" y="13685"/>
                  </a:cubicBezTo>
                  <a:cubicBezTo>
                    <a:pt x="11329" y="13685"/>
                    <a:pt x="10903" y="13258"/>
                    <a:pt x="10903" y="12732"/>
                  </a:cubicBezTo>
                  <a:cubicBezTo>
                    <a:pt x="10903" y="11830"/>
                    <a:pt x="10176" y="11078"/>
                    <a:pt x="9249" y="11078"/>
                  </a:cubicBezTo>
                  <a:cubicBezTo>
                    <a:pt x="8321" y="11078"/>
                    <a:pt x="7595" y="11830"/>
                    <a:pt x="7595" y="12732"/>
                  </a:cubicBezTo>
                  <a:cubicBezTo>
                    <a:pt x="7595" y="13258"/>
                    <a:pt x="7169" y="13685"/>
                    <a:pt x="6642" y="13685"/>
                  </a:cubicBezTo>
                  <a:cubicBezTo>
                    <a:pt x="6116" y="13685"/>
                    <a:pt x="5690" y="13258"/>
                    <a:pt x="5690" y="12732"/>
                  </a:cubicBezTo>
                  <a:cubicBezTo>
                    <a:pt x="5690" y="10777"/>
                    <a:pt x="7269" y="9173"/>
                    <a:pt x="9249" y="9173"/>
                  </a:cubicBezTo>
                  <a:close/>
                  <a:moveTo>
                    <a:pt x="21655" y="9173"/>
                  </a:moveTo>
                  <a:cubicBezTo>
                    <a:pt x="23610" y="9173"/>
                    <a:pt x="25214" y="10777"/>
                    <a:pt x="25214" y="12732"/>
                  </a:cubicBezTo>
                  <a:cubicBezTo>
                    <a:pt x="25214" y="13258"/>
                    <a:pt x="24788" y="13685"/>
                    <a:pt x="24261" y="13685"/>
                  </a:cubicBezTo>
                  <a:cubicBezTo>
                    <a:pt x="23735" y="13685"/>
                    <a:pt x="23309" y="13258"/>
                    <a:pt x="23309" y="12732"/>
                  </a:cubicBezTo>
                  <a:cubicBezTo>
                    <a:pt x="23309" y="11830"/>
                    <a:pt x="22557" y="11078"/>
                    <a:pt x="21655" y="11078"/>
                  </a:cubicBezTo>
                  <a:cubicBezTo>
                    <a:pt x="20728" y="11078"/>
                    <a:pt x="19976" y="11830"/>
                    <a:pt x="19976" y="12732"/>
                  </a:cubicBezTo>
                  <a:cubicBezTo>
                    <a:pt x="19976" y="13258"/>
                    <a:pt x="19550" y="13685"/>
                    <a:pt x="19023" y="13685"/>
                  </a:cubicBezTo>
                  <a:cubicBezTo>
                    <a:pt x="18497" y="13685"/>
                    <a:pt x="18071" y="13258"/>
                    <a:pt x="18071" y="12732"/>
                  </a:cubicBezTo>
                  <a:cubicBezTo>
                    <a:pt x="18071" y="10777"/>
                    <a:pt x="19675" y="9173"/>
                    <a:pt x="21655" y="9173"/>
                  </a:cubicBezTo>
                  <a:close/>
                  <a:moveTo>
                    <a:pt x="24261" y="18146"/>
                  </a:moveTo>
                  <a:cubicBezTo>
                    <a:pt x="24261" y="22782"/>
                    <a:pt x="20276" y="26542"/>
                    <a:pt x="15339" y="26542"/>
                  </a:cubicBezTo>
                  <a:cubicBezTo>
                    <a:pt x="10402" y="26542"/>
                    <a:pt x="6392" y="22782"/>
                    <a:pt x="6392" y="18146"/>
                  </a:cubicBezTo>
                  <a:close/>
                  <a:moveTo>
                    <a:pt x="15339" y="0"/>
                  </a:moveTo>
                  <a:cubicBezTo>
                    <a:pt x="6868" y="0"/>
                    <a:pt x="1" y="6867"/>
                    <a:pt x="1" y="15339"/>
                  </a:cubicBezTo>
                  <a:cubicBezTo>
                    <a:pt x="1" y="23810"/>
                    <a:pt x="6868" y="30677"/>
                    <a:pt x="15339" y="30677"/>
                  </a:cubicBezTo>
                  <a:cubicBezTo>
                    <a:pt x="23810" y="30677"/>
                    <a:pt x="30677" y="23810"/>
                    <a:pt x="30677" y="15339"/>
                  </a:cubicBezTo>
                  <a:cubicBezTo>
                    <a:pt x="30677" y="6867"/>
                    <a:pt x="23810" y="0"/>
                    <a:pt x="15339"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875" name="Google Shape;875;p34"/>
          <p:cNvSpPr txBox="1"/>
          <p:nvPr/>
        </p:nvSpPr>
        <p:spPr>
          <a:xfrm>
            <a:off x="3323250" y="971225"/>
            <a:ext cx="2497500" cy="787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a:solidFill>
                  <a:schemeClr val="lt1"/>
                </a:solidFill>
                <a:latin typeface="Poppins"/>
                <a:ea typeface="Poppins"/>
                <a:cs typeface="Poppins"/>
                <a:sym typeface="Poppins"/>
              </a:rPr>
              <a:t>According to Immanuel Kant (philosopher):</a:t>
            </a:r>
            <a:endParaRPr b="1">
              <a:solidFill>
                <a:schemeClr val="lt1"/>
              </a:solidFill>
              <a:latin typeface="Poppins"/>
              <a:ea typeface="Poppins"/>
              <a:cs typeface="Poppins"/>
              <a:sym typeface="Poppins"/>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79" name="Shape 879"/>
        <p:cNvGrpSpPr/>
        <p:nvPr/>
      </p:nvGrpSpPr>
      <p:grpSpPr>
        <a:xfrm>
          <a:off x="0" y="0"/>
          <a:ext cx="0" cy="0"/>
          <a:chOff x="0" y="0"/>
          <a:chExt cx="0" cy="0"/>
        </a:xfrm>
      </p:grpSpPr>
      <p:grpSp>
        <p:nvGrpSpPr>
          <p:cNvPr id="880" name="Google Shape;880;p35"/>
          <p:cNvGrpSpPr/>
          <p:nvPr/>
        </p:nvGrpSpPr>
        <p:grpSpPr>
          <a:xfrm>
            <a:off x="1499701" y="305388"/>
            <a:ext cx="6144598" cy="1830683"/>
            <a:chOff x="1009575" y="1110725"/>
            <a:chExt cx="5875500" cy="2826000"/>
          </a:xfrm>
        </p:grpSpPr>
        <p:sp>
          <p:nvSpPr>
            <p:cNvPr id="881" name="Google Shape;881;p35"/>
            <p:cNvSpPr/>
            <p:nvPr/>
          </p:nvSpPr>
          <p:spPr>
            <a:xfrm>
              <a:off x="1009575" y="1110725"/>
              <a:ext cx="5570700" cy="2826000"/>
            </a:xfrm>
            <a:prstGeom prst="roundRect">
              <a:avLst>
                <a:gd fmla="val 16667" name="adj"/>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82" name="Google Shape;882;p35"/>
            <p:cNvSpPr/>
            <p:nvPr/>
          </p:nvSpPr>
          <p:spPr>
            <a:xfrm>
              <a:off x="1314375" y="1110725"/>
              <a:ext cx="5570700" cy="2826000"/>
            </a:xfrm>
            <a:prstGeom prst="roundRect">
              <a:avLst>
                <a:gd fmla="val 16667" name="adj"/>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83" name="Google Shape;883;p35"/>
            <p:cNvSpPr/>
            <p:nvPr/>
          </p:nvSpPr>
          <p:spPr>
            <a:xfrm>
              <a:off x="1161975" y="1110725"/>
              <a:ext cx="5570700" cy="2826000"/>
            </a:xfrm>
            <a:prstGeom prst="roundRect">
              <a:avLst>
                <a:gd fmla="val 16667" name="adj"/>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884" name="Google Shape;884;p35"/>
          <p:cNvSpPr txBox="1"/>
          <p:nvPr>
            <p:ph type="title"/>
          </p:nvPr>
        </p:nvSpPr>
        <p:spPr>
          <a:xfrm>
            <a:off x="1855950" y="718650"/>
            <a:ext cx="5432100" cy="10041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solidFill>
                  <a:schemeClr val="dk1"/>
                </a:solidFill>
              </a:rPr>
              <a:t>Practical Dignity Cases</a:t>
            </a:r>
            <a:endParaRPr>
              <a:solidFill>
                <a:schemeClr val="dk1"/>
              </a:solidFill>
            </a:endParaRPr>
          </a:p>
        </p:txBody>
      </p:sp>
      <p:sp>
        <p:nvSpPr>
          <p:cNvPr id="885" name="Google Shape;885;p35"/>
          <p:cNvSpPr txBox="1"/>
          <p:nvPr>
            <p:ph idx="1" type="subTitle"/>
          </p:nvPr>
        </p:nvSpPr>
        <p:spPr>
          <a:xfrm>
            <a:off x="1856000" y="2421823"/>
            <a:ext cx="5432100" cy="1235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Facebook Emotional Contagion Experiment (2012)</a:t>
            </a:r>
            <a:endParaRPr/>
          </a:p>
          <a:p>
            <a:pPr indent="-361950" lvl="0" marL="457200" rtl="0" algn="l">
              <a:spcBef>
                <a:spcPts val="0"/>
              </a:spcBef>
              <a:spcAft>
                <a:spcPts val="0"/>
              </a:spcAft>
              <a:buSzPts val="2100"/>
              <a:buChar char="-"/>
            </a:pPr>
            <a:r>
              <a:rPr lang="en"/>
              <a:t>Manipulated user emotions via news feed; dignity violation through undisclosed manipulation</a:t>
            </a:r>
            <a:endParaRPr/>
          </a:p>
          <a:p>
            <a:pPr indent="0" lvl="0" marL="457200" rtl="0" algn="l">
              <a:spcBef>
                <a:spcPts val="0"/>
              </a:spcBef>
              <a:spcAft>
                <a:spcPts val="0"/>
              </a:spcAft>
              <a:buNone/>
            </a:pPr>
            <a:r>
              <a:t/>
            </a:r>
            <a:endParaRPr/>
          </a:p>
          <a:p>
            <a:pPr indent="0" lvl="0" marL="0" rtl="0" algn="l">
              <a:spcBef>
                <a:spcPts val="0"/>
              </a:spcBef>
              <a:spcAft>
                <a:spcPts val="0"/>
              </a:spcAft>
              <a:buNone/>
            </a:pPr>
            <a:r>
              <a:rPr lang="en"/>
              <a:t>OKCupid</a:t>
            </a:r>
            <a:r>
              <a:rPr lang="en"/>
              <a:t> Experiment (2014)</a:t>
            </a:r>
            <a:endParaRPr/>
          </a:p>
          <a:p>
            <a:pPr indent="-361950" lvl="0" marL="457200" rtl="0" algn="l">
              <a:spcBef>
                <a:spcPts val="0"/>
              </a:spcBef>
              <a:spcAft>
                <a:spcPts val="0"/>
              </a:spcAft>
              <a:buSzPts val="2100"/>
              <a:buChar char="-"/>
            </a:pPr>
            <a:r>
              <a:rPr lang="en"/>
              <a:t>Manipulated match scores; placebo effect; dignity concerns about user manipulation</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p:txBody>
      </p:sp>
      <p:grpSp>
        <p:nvGrpSpPr>
          <p:cNvPr id="886" name="Google Shape;886;p35"/>
          <p:cNvGrpSpPr/>
          <p:nvPr/>
        </p:nvGrpSpPr>
        <p:grpSpPr>
          <a:xfrm>
            <a:off x="380249" y="3040524"/>
            <a:ext cx="1310012" cy="1090066"/>
            <a:chOff x="1712550" y="4081500"/>
            <a:chExt cx="921700" cy="766950"/>
          </a:xfrm>
        </p:grpSpPr>
        <p:sp>
          <p:nvSpPr>
            <p:cNvPr id="887" name="Google Shape;887;p35"/>
            <p:cNvSpPr/>
            <p:nvPr/>
          </p:nvSpPr>
          <p:spPr>
            <a:xfrm>
              <a:off x="1818425" y="4081500"/>
              <a:ext cx="766950" cy="766950"/>
            </a:xfrm>
            <a:custGeom>
              <a:rect b="b" l="l" r="r" t="t"/>
              <a:pathLst>
                <a:path extrusionOk="0" h="30678" w="30678">
                  <a:moveTo>
                    <a:pt x="10583" y="9122"/>
                  </a:moveTo>
                  <a:cubicBezTo>
                    <a:pt x="10606" y="9122"/>
                    <a:pt x="10629" y="9122"/>
                    <a:pt x="10653" y="9123"/>
                  </a:cubicBezTo>
                  <a:cubicBezTo>
                    <a:pt x="11229" y="9173"/>
                    <a:pt x="11755" y="9424"/>
                    <a:pt x="12156" y="9850"/>
                  </a:cubicBezTo>
                  <a:cubicBezTo>
                    <a:pt x="12557" y="10351"/>
                    <a:pt x="12758" y="11003"/>
                    <a:pt x="12708" y="11704"/>
                  </a:cubicBezTo>
                  <a:cubicBezTo>
                    <a:pt x="12582" y="13008"/>
                    <a:pt x="10803" y="14913"/>
                    <a:pt x="9174" y="15865"/>
                  </a:cubicBezTo>
                  <a:cubicBezTo>
                    <a:pt x="9149" y="15890"/>
                    <a:pt x="9099" y="15890"/>
                    <a:pt x="9049" y="15890"/>
                  </a:cubicBezTo>
                  <a:cubicBezTo>
                    <a:pt x="8998" y="15890"/>
                    <a:pt x="8948" y="15890"/>
                    <a:pt x="8898" y="15865"/>
                  </a:cubicBezTo>
                  <a:cubicBezTo>
                    <a:pt x="7294" y="14913"/>
                    <a:pt x="5490" y="13008"/>
                    <a:pt x="5389" y="11704"/>
                  </a:cubicBezTo>
                  <a:cubicBezTo>
                    <a:pt x="5339" y="11003"/>
                    <a:pt x="5515" y="10351"/>
                    <a:pt x="5941" y="9850"/>
                  </a:cubicBezTo>
                  <a:cubicBezTo>
                    <a:pt x="6317" y="9424"/>
                    <a:pt x="6843" y="9173"/>
                    <a:pt x="7420" y="9123"/>
                  </a:cubicBezTo>
                  <a:cubicBezTo>
                    <a:pt x="7444" y="9122"/>
                    <a:pt x="7467" y="9122"/>
                    <a:pt x="7491" y="9122"/>
                  </a:cubicBezTo>
                  <a:cubicBezTo>
                    <a:pt x="8254" y="9122"/>
                    <a:pt x="8781" y="9508"/>
                    <a:pt x="9049" y="9800"/>
                  </a:cubicBezTo>
                  <a:cubicBezTo>
                    <a:pt x="9316" y="9508"/>
                    <a:pt x="9843" y="9122"/>
                    <a:pt x="10583" y="9122"/>
                  </a:cubicBezTo>
                  <a:close/>
                  <a:moveTo>
                    <a:pt x="23714" y="9122"/>
                  </a:moveTo>
                  <a:cubicBezTo>
                    <a:pt x="23738" y="9122"/>
                    <a:pt x="23761" y="9122"/>
                    <a:pt x="23786" y="9123"/>
                  </a:cubicBezTo>
                  <a:cubicBezTo>
                    <a:pt x="24362" y="9173"/>
                    <a:pt x="24888" y="9424"/>
                    <a:pt x="25264" y="9850"/>
                  </a:cubicBezTo>
                  <a:cubicBezTo>
                    <a:pt x="25690" y="10351"/>
                    <a:pt x="25891" y="11003"/>
                    <a:pt x="25816" y="11704"/>
                  </a:cubicBezTo>
                  <a:cubicBezTo>
                    <a:pt x="25715" y="13008"/>
                    <a:pt x="23911" y="14913"/>
                    <a:pt x="22307" y="15865"/>
                  </a:cubicBezTo>
                  <a:cubicBezTo>
                    <a:pt x="22257" y="15890"/>
                    <a:pt x="22207" y="15890"/>
                    <a:pt x="22156" y="15890"/>
                  </a:cubicBezTo>
                  <a:cubicBezTo>
                    <a:pt x="22106" y="15890"/>
                    <a:pt x="22056" y="15890"/>
                    <a:pt x="22031" y="15865"/>
                  </a:cubicBezTo>
                  <a:cubicBezTo>
                    <a:pt x="20427" y="14913"/>
                    <a:pt x="18623" y="13008"/>
                    <a:pt x="18497" y="11704"/>
                  </a:cubicBezTo>
                  <a:cubicBezTo>
                    <a:pt x="18447" y="11003"/>
                    <a:pt x="18648" y="10351"/>
                    <a:pt x="19074" y="9850"/>
                  </a:cubicBezTo>
                  <a:cubicBezTo>
                    <a:pt x="19450" y="9424"/>
                    <a:pt x="19976" y="9173"/>
                    <a:pt x="20552" y="9123"/>
                  </a:cubicBezTo>
                  <a:cubicBezTo>
                    <a:pt x="20576" y="9122"/>
                    <a:pt x="20600" y="9122"/>
                    <a:pt x="20624" y="9122"/>
                  </a:cubicBezTo>
                  <a:cubicBezTo>
                    <a:pt x="21386" y="9122"/>
                    <a:pt x="21889" y="9508"/>
                    <a:pt x="22156" y="9800"/>
                  </a:cubicBezTo>
                  <a:cubicBezTo>
                    <a:pt x="22424" y="9508"/>
                    <a:pt x="22951" y="9122"/>
                    <a:pt x="23714" y="9122"/>
                  </a:cubicBezTo>
                  <a:close/>
                  <a:moveTo>
                    <a:pt x="22257" y="20351"/>
                  </a:moveTo>
                  <a:cubicBezTo>
                    <a:pt x="22257" y="23609"/>
                    <a:pt x="19174" y="26266"/>
                    <a:pt x="15339" y="26266"/>
                  </a:cubicBezTo>
                  <a:cubicBezTo>
                    <a:pt x="11530" y="26266"/>
                    <a:pt x="8422" y="23609"/>
                    <a:pt x="8422" y="20351"/>
                  </a:cubicBezTo>
                  <a:close/>
                  <a:moveTo>
                    <a:pt x="15339" y="0"/>
                  </a:moveTo>
                  <a:cubicBezTo>
                    <a:pt x="6868" y="0"/>
                    <a:pt x="1" y="6867"/>
                    <a:pt x="1" y="15339"/>
                  </a:cubicBezTo>
                  <a:cubicBezTo>
                    <a:pt x="1" y="23810"/>
                    <a:pt x="6868" y="30677"/>
                    <a:pt x="15339" y="30677"/>
                  </a:cubicBezTo>
                  <a:cubicBezTo>
                    <a:pt x="23811" y="30677"/>
                    <a:pt x="30678" y="23810"/>
                    <a:pt x="30678" y="15339"/>
                  </a:cubicBezTo>
                  <a:cubicBezTo>
                    <a:pt x="30678" y="6867"/>
                    <a:pt x="23811" y="0"/>
                    <a:pt x="15339" y="0"/>
                  </a:cubicBezTo>
                  <a:close/>
                </a:path>
              </a:pathLst>
            </a:custGeom>
            <a:solidFill>
              <a:srgbClr val="FF308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88" name="Google Shape;888;p35"/>
            <p:cNvSpPr/>
            <p:nvPr/>
          </p:nvSpPr>
          <p:spPr>
            <a:xfrm>
              <a:off x="1761425" y="4081500"/>
              <a:ext cx="766950" cy="766950"/>
            </a:xfrm>
            <a:custGeom>
              <a:rect b="b" l="l" r="r" t="t"/>
              <a:pathLst>
                <a:path extrusionOk="0" h="30678" w="30678">
                  <a:moveTo>
                    <a:pt x="10580" y="9122"/>
                  </a:moveTo>
                  <a:cubicBezTo>
                    <a:pt x="10604" y="9122"/>
                    <a:pt x="10628" y="9122"/>
                    <a:pt x="10652" y="9123"/>
                  </a:cubicBezTo>
                  <a:cubicBezTo>
                    <a:pt x="11203" y="9173"/>
                    <a:pt x="11730" y="9424"/>
                    <a:pt x="12131" y="9850"/>
                  </a:cubicBezTo>
                  <a:cubicBezTo>
                    <a:pt x="12532" y="10351"/>
                    <a:pt x="12732" y="11003"/>
                    <a:pt x="12682" y="11704"/>
                  </a:cubicBezTo>
                  <a:cubicBezTo>
                    <a:pt x="12582" y="13008"/>
                    <a:pt x="10777" y="14913"/>
                    <a:pt x="9173" y="15865"/>
                  </a:cubicBezTo>
                  <a:cubicBezTo>
                    <a:pt x="9123" y="15890"/>
                    <a:pt x="9073" y="15890"/>
                    <a:pt x="9023" y="15890"/>
                  </a:cubicBezTo>
                  <a:cubicBezTo>
                    <a:pt x="8973" y="15890"/>
                    <a:pt x="8923" y="15890"/>
                    <a:pt x="8897" y="15865"/>
                  </a:cubicBezTo>
                  <a:cubicBezTo>
                    <a:pt x="7268" y="14913"/>
                    <a:pt x="5489" y="13008"/>
                    <a:pt x="5364" y="11704"/>
                  </a:cubicBezTo>
                  <a:cubicBezTo>
                    <a:pt x="5314" y="11003"/>
                    <a:pt x="5514" y="10351"/>
                    <a:pt x="5915" y="9850"/>
                  </a:cubicBezTo>
                  <a:cubicBezTo>
                    <a:pt x="6316" y="9424"/>
                    <a:pt x="6842" y="9173"/>
                    <a:pt x="7394" y="9123"/>
                  </a:cubicBezTo>
                  <a:cubicBezTo>
                    <a:pt x="7418" y="9122"/>
                    <a:pt x="7442" y="9122"/>
                    <a:pt x="7465" y="9122"/>
                  </a:cubicBezTo>
                  <a:cubicBezTo>
                    <a:pt x="8229" y="9122"/>
                    <a:pt x="8755" y="9508"/>
                    <a:pt x="9023" y="9800"/>
                  </a:cubicBezTo>
                  <a:cubicBezTo>
                    <a:pt x="9290" y="9508"/>
                    <a:pt x="9817" y="9122"/>
                    <a:pt x="10580" y="9122"/>
                  </a:cubicBezTo>
                  <a:close/>
                  <a:moveTo>
                    <a:pt x="23688" y="9122"/>
                  </a:moveTo>
                  <a:cubicBezTo>
                    <a:pt x="23712" y="9122"/>
                    <a:pt x="23736" y="9122"/>
                    <a:pt x="23760" y="9123"/>
                  </a:cubicBezTo>
                  <a:cubicBezTo>
                    <a:pt x="24336" y="9173"/>
                    <a:pt x="24862" y="9424"/>
                    <a:pt x="25238" y="9850"/>
                  </a:cubicBezTo>
                  <a:cubicBezTo>
                    <a:pt x="25665" y="10351"/>
                    <a:pt x="25865" y="11003"/>
                    <a:pt x="25790" y="11704"/>
                  </a:cubicBezTo>
                  <a:cubicBezTo>
                    <a:pt x="25690" y="13008"/>
                    <a:pt x="23885" y="14913"/>
                    <a:pt x="22281" y="15865"/>
                  </a:cubicBezTo>
                  <a:cubicBezTo>
                    <a:pt x="22231" y="15890"/>
                    <a:pt x="22181" y="15890"/>
                    <a:pt x="22131" y="15890"/>
                  </a:cubicBezTo>
                  <a:cubicBezTo>
                    <a:pt x="22081" y="15890"/>
                    <a:pt x="22055" y="15890"/>
                    <a:pt x="22005" y="15865"/>
                  </a:cubicBezTo>
                  <a:cubicBezTo>
                    <a:pt x="20401" y="14913"/>
                    <a:pt x="18597" y="13008"/>
                    <a:pt x="18471" y="11704"/>
                  </a:cubicBezTo>
                  <a:cubicBezTo>
                    <a:pt x="18421" y="11003"/>
                    <a:pt x="18622" y="10351"/>
                    <a:pt x="19048" y="9850"/>
                  </a:cubicBezTo>
                  <a:cubicBezTo>
                    <a:pt x="19424" y="9424"/>
                    <a:pt x="19950" y="9173"/>
                    <a:pt x="20527" y="9123"/>
                  </a:cubicBezTo>
                  <a:cubicBezTo>
                    <a:pt x="20551" y="9122"/>
                    <a:pt x="20574" y="9122"/>
                    <a:pt x="20598" y="9122"/>
                  </a:cubicBezTo>
                  <a:cubicBezTo>
                    <a:pt x="21360" y="9122"/>
                    <a:pt x="21863" y="9508"/>
                    <a:pt x="22131" y="9800"/>
                  </a:cubicBezTo>
                  <a:cubicBezTo>
                    <a:pt x="22422" y="9508"/>
                    <a:pt x="22926" y="9122"/>
                    <a:pt x="23688" y="9122"/>
                  </a:cubicBezTo>
                  <a:close/>
                  <a:moveTo>
                    <a:pt x="22256" y="20351"/>
                  </a:moveTo>
                  <a:cubicBezTo>
                    <a:pt x="22256" y="23609"/>
                    <a:pt x="19148" y="26266"/>
                    <a:pt x="15339" y="26266"/>
                  </a:cubicBezTo>
                  <a:cubicBezTo>
                    <a:pt x="11504" y="26266"/>
                    <a:pt x="8396" y="23609"/>
                    <a:pt x="8396" y="20351"/>
                  </a:cubicBezTo>
                  <a:close/>
                  <a:moveTo>
                    <a:pt x="15339" y="0"/>
                  </a:moveTo>
                  <a:cubicBezTo>
                    <a:pt x="6867" y="0"/>
                    <a:pt x="0" y="6867"/>
                    <a:pt x="0" y="15339"/>
                  </a:cubicBezTo>
                  <a:cubicBezTo>
                    <a:pt x="0" y="23810"/>
                    <a:pt x="6867" y="30677"/>
                    <a:pt x="15339" y="30677"/>
                  </a:cubicBezTo>
                  <a:cubicBezTo>
                    <a:pt x="23810" y="30677"/>
                    <a:pt x="30677" y="23810"/>
                    <a:pt x="30677" y="15339"/>
                  </a:cubicBezTo>
                  <a:cubicBezTo>
                    <a:pt x="30677" y="6867"/>
                    <a:pt x="23810" y="0"/>
                    <a:pt x="15339" y="0"/>
                  </a:cubicBezTo>
                  <a:close/>
                </a:path>
              </a:pathLst>
            </a:custGeom>
            <a:solidFill>
              <a:srgbClr val="00CC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89" name="Google Shape;889;p35"/>
            <p:cNvSpPr/>
            <p:nvPr/>
          </p:nvSpPr>
          <p:spPr>
            <a:xfrm>
              <a:off x="2427450" y="4238750"/>
              <a:ext cx="149150" cy="19450"/>
            </a:xfrm>
            <a:custGeom>
              <a:rect b="b" l="l" r="r" t="t"/>
              <a:pathLst>
                <a:path extrusionOk="0" h="778" w="5966">
                  <a:moveTo>
                    <a:pt x="1" y="1"/>
                  </a:moveTo>
                  <a:lnTo>
                    <a:pt x="1" y="778"/>
                  </a:lnTo>
                  <a:lnTo>
                    <a:pt x="5966" y="778"/>
                  </a:lnTo>
                  <a:lnTo>
                    <a:pt x="5966" y="1"/>
                  </a:lnTo>
                  <a:close/>
                </a:path>
              </a:pathLst>
            </a:custGeom>
            <a:solidFill>
              <a:srgbClr val="FF308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90" name="Google Shape;890;p35"/>
            <p:cNvSpPr/>
            <p:nvPr/>
          </p:nvSpPr>
          <p:spPr>
            <a:xfrm>
              <a:off x="2484475" y="4490650"/>
              <a:ext cx="149775" cy="20075"/>
            </a:xfrm>
            <a:custGeom>
              <a:rect b="b" l="l" r="r" t="t"/>
              <a:pathLst>
                <a:path extrusionOk="0" h="803" w="5991">
                  <a:moveTo>
                    <a:pt x="1" y="0"/>
                  </a:moveTo>
                  <a:lnTo>
                    <a:pt x="1" y="802"/>
                  </a:lnTo>
                  <a:lnTo>
                    <a:pt x="5991" y="802"/>
                  </a:lnTo>
                  <a:lnTo>
                    <a:pt x="5991" y="0"/>
                  </a:lnTo>
                  <a:close/>
                </a:path>
              </a:pathLst>
            </a:custGeom>
            <a:solidFill>
              <a:srgbClr val="FF308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91" name="Google Shape;891;p35"/>
            <p:cNvSpPr/>
            <p:nvPr/>
          </p:nvSpPr>
          <p:spPr>
            <a:xfrm>
              <a:off x="2344125" y="4743150"/>
              <a:ext cx="149775" cy="20075"/>
            </a:xfrm>
            <a:custGeom>
              <a:rect b="b" l="l" r="r" t="t"/>
              <a:pathLst>
                <a:path extrusionOk="0" h="803" w="5991">
                  <a:moveTo>
                    <a:pt x="1" y="0"/>
                  </a:moveTo>
                  <a:lnTo>
                    <a:pt x="1" y="802"/>
                  </a:lnTo>
                  <a:lnTo>
                    <a:pt x="5991" y="802"/>
                  </a:lnTo>
                  <a:lnTo>
                    <a:pt x="5991" y="0"/>
                  </a:lnTo>
                  <a:close/>
                </a:path>
              </a:pathLst>
            </a:custGeom>
            <a:solidFill>
              <a:srgbClr val="FF308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92" name="Google Shape;892;p35"/>
            <p:cNvSpPr/>
            <p:nvPr/>
          </p:nvSpPr>
          <p:spPr>
            <a:xfrm>
              <a:off x="2518325" y="4743150"/>
              <a:ext cx="18175" cy="20075"/>
            </a:xfrm>
            <a:custGeom>
              <a:rect b="b" l="l" r="r" t="t"/>
              <a:pathLst>
                <a:path extrusionOk="0" h="803" w="727">
                  <a:moveTo>
                    <a:pt x="0" y="0"/>
                  </a:moveTo>
                  <a:lnTo>
                    <a:pt x="0" y="802"/>
                  </a:lnTo>
                  <a:lnTo>
                    <a:pt x="727" y="802"/>
                  </a:lnTo>
                  <a:lnTo>
                    <a:pt x="727" y="0"/>
                  </a:lnTo>
                  <a:close/>
                </a:path>
              </a:pathLst>
            </a:custGeom>
            <a:solidFill>
              <a:srgbClr val="FF308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93" name="Google Shape;893;p35"/>
            <p:cNvSpPr/>
            <p:nvPr/>
          </p:nvSpPr>
          <p:spPr>
            <a:xfrm>
              <a:off x="2460050" y="4424225"/>
              <a:ext cx="149150" cy="20075"/>
            </a:xfrm>
            <a:custGeom>
              <a:rect b="b" l="l" r="r" t="t"/>
              <a:pathLst>
                <a:path extrusionOk="0" h="803" w="5966">
                  <a:moveTo>
                    <a:pt x="0" y="1"/>
                  </a:moveTo>
                  <a:lnTo>
                    <a:pt x="0" y="803"/>
                  </a:lnTo>
                  <a:lnTo>
                    <a:pt x="5965" y="803"/>
                  </a:lnTo>
                  <a:lnTo>
                    <a:pt x="5965" y="1"/>
                  </a:lnTo>
                  <a:close/>
                </a:path>
              </a:pathLst>
            </a:custGeom>
            <a:solidFill>
              <a:srgbClr val="FF308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94" name="Google Shape;894;p35"/>
            <p:cNvSpPr/>
            <p:nvPr/>
          </p:nvSpPr>
          <p:spPr>
            <a:xfrm>
              <a:off x="1731350" y="4535750"/>
              <a:ext cx="149150" cy="20075"/>
            </a:xfrm>
            <a:custGeom>
              <a:rect b="b" l="l" r="r" t="t"/>
              <a:pathLst>
                <a:path extrusionOk="0" h="803" w="5966">
                  <a:moveTo>
                    <a:pt x="0" y="1"/>
                  </a:moveTo>
                  <a:lnTo>
                    <a:pt x="0" y="803"/>
                  </a:lnTo>
                  <a:lnTo>
                    <a:pt x="5965" y="803"/>
                  </a:lnTo>
                  <a:lnTo>
                    <a:pt x="5965" y="1"/>
                  </a:lnTo>
                  <a:close/>
                </a:path>
              </a:pathLst>
            </a:custGeom>
            <a:solidFill>
              <a:srgbClr val="00CC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95" name="Google Shape;895;p35"/>
            <p:cNvSpPr/>
            <p:nvPr/>
          </p:nvSpPr>
          <p:spPr>
            <a:xfrm>
              <a:off x="1824075" y="4721850"/>
              <a:ext cx="149150" cy="20075"/>
            </a:xfrm>
            <a:custGeom>
              <a:rect b="b" l="l" r="r" t="t"/>
              <a:pathLst>
                <a:path extrusionOk="0" h="803" w="5966">
                  <a:moveTo>
                    <a:pt x="0" y="0"/>
                  </a:moveTo>
                  <a:lnTo>
                    <a:pt x="0" y="802"/>
                  </a:lnTo>
                  <a:lnTo>
                    <a:pt x="5965" y="802"/>
                  </a:lnTo>
                  <a:lnTo>
                    <a:pt x="5965" y="0"/>
                  </a:lnTo>
                  <a:close/>
                </a:path>
              </a:pathLst>
            </a:custGeom>
            <a:solidFill>
              <a:srgbClr val="00CC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96" name="Google Shape;896;p35"/>
            <p:cNvSpPr/>
            <p:nvPr/>
          </p:nvSpPr>
          <p:spPr>
            <a:xfrm>
              <a:off x="1755150" y="4632875"/>
              <a:ext cx="149150" cy="20075"/>
            </a:xfrm>
            <a:custGeom>
              <a:rect b="b" l="l" r="r" t="t"/>
              <a:pathLst>
                <a:path extrusionOk="0" h="803" w="5966">
                  <a:moveTo>
                    <a:pt x="1" y="0"/>
                  </a:moveTo>
                  <a:lnTo>
                    <a:pt x="1" y="802"/>
                  </a:lnTo>
                  <a:lnTo>
                    <a:pt x="5966" y="802"/>
                  </a:lnTo>
                  <a:lnTo>
                    <a:pt x="5966" y="0"/>
                  </a:lnTo>
                  <a:close/>
                </a:path>
              </a:pathLst>
            </a:custGeom>
            <a:solidFill>
              <a:srgbClr val="00CC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97" name="Google Shape;897;p35"/>
            <p:cNvSpPr/>
            <p:nvPr/>
          </p:nvSpPr>
          <p:spPr>
            <a:xfrm>
              <a:off x="1749525" y="4254425"/>
              <a:ext cx="149125" cy="20075"/>
            </a:xfrm>
            <a:custGeom>
              <a:rect b="b" l="l" r="r" t="t"/>
              <a:pathLst>
                <a:path extrusionOk="0" h="803" w="5965">
                  <a:moveTo>
                    <a:pt x="0" y="1"/>
                  </a:moveTo>
                  <a:lnTo>
                    <a:pt x="0" y="803"/>
                  </a:lnTo>
                  <a:lnTo>
                    <a:pt x="5965" y="803"/>
                  </a:lnTo>
                  <a:lnTo>
                    <a:pt x="5965" y="1"/>
                  </a:lnTo>
                  <a:close/>
                </a:path>
              </a:pathLst>
            </a:custGeom>
            <a:solidFill>
              <a:srgbClr val="00CC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98" name="Google Shape;898;p35"/>
            <p:cNvSpPr/>
            <p:nvPr/>
          </p:nvSpPr>
          <p:spPr>
            <a:xfrm>
              <a:off x="1845375" y="4166700"/>
              <a:ext cx="190500" cy="20075"/>
            </a:xfrm>
            <a:custGeom>
              <a:rect b="b" l="l" r="r" t="t"/>
              <a:pathLst>
                <a:path extrusionOk="0" h="803" w="7620">
                  <a:moveTo>
                    <a:pt x="1" y="1"/>
                  </a:moveTo>
                  <a:lnTo>
                    <a:pt x="1" y="803"/>
                  </a:lnTo>
                  <a:lnTo>
                    <a:pt x="7620" y="803"/>
                  </a:lnTo>
                  <a:lnTo>
                    <a:pt x="7620" y="1"/>
                  </a:lnTo>
                  <a:close/>
                </a:path>
              </a:pathLst>
            </a:custGeom>
            <a:solidFill>
              <a:srgbClr val="00CC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99" name="Google Shape;899;p35"/>
            <p:cNvSpPr/>
            <p:nvPr/>
          </p:nvSpPr>
          <p:spPr>
            <a:xfrm>
              <a:off x="1758275" y="4315825"/>
              <a:ext cx="149150" cy="20075"/>
            </a:xfrm>
            <a:custGeom>
              <a:rect b="b" l="l" r="r" t="t"/>
              <a:pathLst>
                <a:path extrusionOk="0" h="803" w="5966">
                  <a:moveTo>
                    <a:pt x="1" y="1"/>
                  </a:moveTo>
                  <a:lnTo>
                    <a:pt x="1" y="803"/>
                  </a:lnTo>
                  <a:lnTo>
                    <a:pt x="5966" y="803"/>
                  </a:lnTo>
                  <a:lnTo>
                    <a:pt x="5966" y="1"/>
                  </a:lnTo>
                  <a:close/>
                </a:path>
              </a:pathLst>
            </a:custGeom>
            <a:solidFill>
              <a:srgbClr val="00CC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00" name="Google Shape;900;p35"/>
            <p:cNvSpPr/>
            <p:nvPr/>
          </p:nvSpPr>
          <p:spPr>
            <a:xfrm>
              <a:off x="1718175" y="4315825"/>
              <a:ext cx="18825" cy="20075"/>
            </a:xfrm>
            <a:custGeom>
              <a:rect b="b" l="l" r="r" t="t"/>
              <a:pathLst>
                <a:path extrusionOk="0" h="803" w="753">
                  <a:moveTo>
                    <a:pt x="1" y="1"/>
                  </a:moveTo>
                  <a:lnTo>
                    <a:pt x="1" y="803"/>
                  </a:lnTo>
                  <a:lnTo>
                    <a:pt x="753" y="803"/>
                  </a:lnTo>
                  <a:lnTo>
                    <a:pt x="753" y="1"/>
                  </a:lnTo>
                  <a:close/>
                </a:path>
              </a:pathLst>
            </a:custGeom>
            <a:solidFill>
              <a:srgbClr val="00CC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01" name="Google Shape;901;p35"/>
            <p:cNvSpPr/>
            <p:nvPr/>
          </p:nvSpPr>
          <p:spPr>
            <a:xfrm>
              <a:off x="2391750" y="4183000"/>
              <a:ext cx="112800" cy="20075"/>
            </a:xfrm>
            <a:custGeom>
              <a:rect b="b" l="l" r="r" t="t"/>
              <a:pathLst>
                <a:path extrusionOk="0" h="803" w="4512">
                  <a:moveTo>
                    <a:pt x="0" y="0"/>
                  </a:moveTo>
                  <a:lnTo>
                    <a:pt x="0" y="802"/>
                  </a:lnTo>
                  <a:lnTo>
                    <a:pt x="4512" y="802"/>
                  </a:lnTo>
                  <a:lnTo>
                    <a:pt x="4512"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02" name="Google Shape;902;p35"/>
            <p:cNvSpPr/>
            <p:nvPr/>
          </p:nvSpPr>
          <p:spPr>
            <a:xfrm>
              <a:off x="2473825" y="4565200"/>
              <a:ext cx="112800" cy="20075"/>
            </a:xfrm>
            <a:custGeom>
              <a:rect b="b" l="l" r="r" t="t"/>
              <a:pathLst>
                <a:path extrusionOk="0" h="803" w="4512">
                  <a:moveTo>
                    <a:pt x="1" y="1"/>
                  </a:moveTo>
                  <a:lnTo>
                    <a:pt x="1" y="803"/>
                  </a:lnTo>
                  <a:lnTo>
                    <a:pt x="4512" y="803"/>
                  </a:lnTo>
                  <a:lnTo>
                    <a:pt x="4512"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03" name="Google Shape;903;p35"/>
            <p:cNvSpPr/>
            <p:nvPr/>
          </p:nvSpPr>
          <p:spPr>
            <a:xfrm>
              <a:off x="1712550" y="4490650"/>
              <a:ext cx="160425" cy="20075"/>
            </a:xfrm>
            <a:custGeom>
              <a:rect b="b" l="l" r="r" t="t"/>
              <a:pathLst>
                <a:path extrusionOk="0" h="803" w="6417">
                  <a:moveTo>
                    <a:pt x="0" y="0"/>
                  </a:moveTo>
                  <a:lnTo>
                    <a:pt x="0" y="802"/>
                  </a:lnTo>
                  <a:lnTo>
                    <a:pt x="6416" y="802"/>
                  </a:lnTo>
                  <a:lnTo>
                    <a:pt x="6416"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04" name="Google Shape;904;p35"/>
            <p:cNvSpPr/>
            <p:nvPr/>
          </p:nvSpPr>
          <p:spPr>
            <a:xfrm>
              <a:off x="1797125" y="4209950"/>
              <a:ext cx="112825" cy="20075"/>
            </a:xfrm>
            <a:custGeom>
              <a:rect b="b" l="l" r="r" t="t"/>
              <a:pathLst>
                <a:path extrusionOk="0" h="803" w="4513">
                  <a:moveTo>
                    <a:pt x="1" y="0"/>
                  </a:moveTo>
                  <a:lnTo>
                    <a:pt x="1" y="802"/>
                  </a:lnTo>
                  <a:lnTo>
                    <a:pt x="4512" y="802"/>
                  </a:lnTo>
                  <a:lnTo>
                    <a:pt x="4512"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05" name="Google Shape;905;p35"/>
            <p:cNvSpPr/>
            <p:nvPr/>
          </p:nvSpPr>
          <p:spPr>
            <a:xfrm>
              <a:off x="1753900" y="4671100"/>
              <a:ext cx="128475" cy="20075"/>
            </a:xfrm>
            <a:custGeom>
              <a:rect b="b" l="l" r="r" t="t"/>
              <a:pathLst>
                <a:path extrusionOk="0" h="803" w="5139">
                  <a:moveTo>
                    <a:pt x="0" y="0"/>
                  </a:moveTo>
                  <a:lnTo>
                    <a:pt x="0" y="802"/>
                  </a:lnTo>
                  <a:lnTo>
                    <a:pt x="5138" y="802"/>
                  </a:lnTo>
                  <a:lnTo>
                    <a:pt x="5138"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06" name="Google Shape;906;p35"/>
            <p:cNvSpPr/>
            <p:nvPr/>
          </p:nvSpPr>
          <p:spPr>
            <a:xfrm>
              <a:off x="1736975" y="4408550"/>
              <a:ext cx="127850" cy="20075"/>
            </a:xfrm>
            <a:custGeom>
              <a:rect b="b" l="l" r="r" t="t"/>
              <a:pathLst>
                <a:path extrusionOk="0" h="803" w="5114">
                  <a:moveTo>
                    <a:pt x="1" y="1"/>
                  </a:moveTo>
                  <a:lnTo>
                    <a:pt x="1" y="803"/>
                  </a:lnTo>
                  <a:lnTo>
                    <a:pt x="5114" y="803"/>
                  </a:lnTo>
                  <a:lnTo>
                    <a:pt x="5114"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07" name="Google Shape;907;p35"/>
            <p:cNvSpPr/>
            <p:nvPr/>
          </p:nvSpPr>
          <p:spPr>
            <a:xfrm>
              <a:off x="2439375" y="4651675"/>
              <a:ext cx="139750" cy="19450"/>
            </a:xfrm>
            <a:custGeom>
              <a:rect b="b" l="l" r="r" t="t"/>
              <a:pathLst>
                <a:path extrusionOk="0" h="778" w="5590">
                  <a:moveTo>
                    <a:pt x="0" y="0"/>
                  </a:moveTo>
                  <a:lnTo>
                    <a:pt x="0" y="777"/>
                  </a:lnTo>
                  <a:lnTo>
                    <a:pt x="5589" y="777"/>
                  </a:lnTo>
                  <a:lnTo>
                    <a:pt x="5589"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08" name="Google Shape;908;p35"/>
            <p:cNvSpPr/>
            <p:nvPr/>
          </p:nvSpPr>
          <p:spPr>
            <a:xfrm>
              <a:off x="2492000" y="4380375"/>
              <a:ext cx="139750" cy="20075"/>
            </a:xfrm>
            <a:custGeom>
              <a:rect b="b" l="l" r="r" t="t"/>
              <a:pathLst>
                <a:path extrusionOk="0" h="803" w="5590">
                  <a:moveTo>
                    <a:pt x="0" y="0"/>
                  </a:moveTo>
                  <a:lnTo>
                    <a:pt x="0" y="802"/>
                  </a:lnTo>
                  <a:lnTo>
                    <a:pt x="5589" y="802"/>
                  </a:lnTo>
                  <a:lnTo>
                    <a:pt x="5589"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09" name="Google Shape;909;p35"/>
            <p:cNvSpPr/>
            <p:nvPr/>
          </p:nvSpPr>
          <p:spPr>
            <a:xfrm>
              <a:off x="2448775" y="4329625"/>
              <a:ext cx="139750" cy="20075"/>
            </a:xfrm>
            <a:custGeom>
              <a:rect b="b" l="l" r="r" t="t"/>
              <a:pathLst>
                <a:path extrusionOk="0" h="803" w="5590">
                  <a:moveTo>
                    <a:pt x="0" y="0"/>
                  </a:moveTo>
                  <a:lnTo>
                    <a:pt x="0" y="802"/>
                  </a:lnTo>
                  <a:lnTo>
                    <a:pt x="5589" y="802"/>
                  </a:lnTo>
                  <a:lnTo>
                    <a:pt x="5589"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10" name="Google Shape;910;p35"/>
            <p:cNvSpPr/>
            <p:nvPr/>
          </p:nvSpPr>
          <p:spPr>
            <a:xfrm>
              <a:off x="2605400" y="4329625"/>
              <a:ext cx="13825" cy="20075"/>
            </a:xfrm>
            <a:custGeom>
              <a:rect b="b" l="l" r="r" t="t"/>
              <a:pathLst>
                <a:path extrusionOk="0" h="803" w="553">
                  <a:moveTo>
                    <a:pt x="1" y="0"/>
                  </a:moveTo>
                  <a:lnTo>
                    <a:pt x="1" y="802"/>
                  </a:lnTo>
                  <a:lnTo>
                    <a:pt x="552" y="802"/>
                  </a:lnTo>
                  <a:lnTo>
                    <a:pt x="552"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11" name="Google Shape;911;p35"/>
            <p:cNvSpPr/>
            <p:nvPr/>
          </p:nvSpPr>
          <p:spPr>
            <a:xfrm>
              <a:off x="1727575" y="4671100"/>
              <a:ext cx="14450" cy="20075"/>
            </a:xfrm>
            <a:custGeom>
              <a:rect b="b" l="l" r="r" t="t"/>
              <a:pathLst>
                <a:path extrusionOk="0" h="803" w="578">
                  <a:moveTo>
                    <a:pt x="1" y="0"/>
                  </a:moveTo>
                  <a:lnTo>
                    <a:pt x="1" y="802"/>
                  </a:lnTo>
                  <a:lnTo>
                    <a:pt x="577" y="802"/>
                  </a:lnTo>
                  <a:lnTo>
                    <a:pt x="577"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12" name="Google Shape;912;p35"/>
            <p:cNvSpPr/>
            <p:nvPr/>
          </p:nvSpPr>
          <p:spPr>
            <a:xfrm>
              <a:off x="1789625" y="4081500"/>
              <a:ext cx="766925" cy="766950"/>
            </a:xfrm>
            <a:custGeom>
              <a:rect b="b" l="l" r="r" t="t"/>
              <a:pathLst>
                <a:path extrusionOk="0" h="30678" w="30677">
                  <a:moveTo>
                    <a:pt x="10605" y="9122"/>
                  </a:moveTo>
                  <a:cubicBezTo>
                    <a:pt x="10629" y="9122"/>
                    <a:pt x="10653" y="9122"/>
                    <a:pt x="10677" y="9123"/>
                  </a:cubicBezTo>
                  <a:cubicBezTo>
                    <a:pt x="11228" y="9173"/>
                    <a:pt x="11754" y="9424"/>
                    <a:pt x="12155" y="9850"/>
                  </a:cubicBezTo>
                  <a:cubicBezTo>
                    <a:pt x="12556" y="10351"/>
                    <a:pt x="12757" y="11003"/>
                    <a:pt x="12707" y="11704"/>
                  </a:cubicBezTo>
                  <a:cubicBezTo>
                    <a:pt x="12582" y="13008"/>
                    <a:pt x="10802" y="14913"/>
                    <a:pt x="9173" y="15865"/>
                  </a:cubicBezTo>
                  <a:cubicBezTo>
                    <a:pt x="9148" y="15890"/>
                    <a:pt x="9098" y="15890"/>
                    <a:pt x="9048" y="15890"/>
                  </a:cubicBezTo>
                  <a:cubicBezTo>
                    <a:pt x="8998" y="15890"/>
                    <a:pt x="8947" y="15890"/>
                    <a:pt x="8897" y="15865"/>
                  </a:cubicBezTo>
                  <a:cubicBezTo>
                    <a:pt x="7293" y="14913"/>
                    <a:pt x="5489" y="13008"/>
                    <a:pt x="5389" y="11704"/>
                  </a:cubicBezTo>
                  <a:cubicBezTo>
                    <a:pt x="5338" y="11003"/>
                    <a:pt x="5539" y="10351"/>
                    <a:pt x="5940" y="9850"/>
                  </a:cubicBezTo>
                  <a:cubicBezTo>
                    <a:pt x="6341" y="9424"/>
                    <a:pt x="6867" y="9173"/>
                    <a:pt x="7419" y="9123"/>
                  </a:cubicBezTo>
                  <a:cubicBezTo>
                    <a:pt x="7443" y="9122"/>
                    <a:pt x="7466" y="9122"/>
                    <a:pt x="7490" y="9122"/>
                  </a:cubicBezTo>
                  <a:cubicBezTo>
                    <a:pt x="8253" y="9122"/>
                    <a:pt x="8780" y="9508"/>
                    <a:pt x="9048" y="9800"/>
                  </a:cubicBezTo>
                  <a:cubicBezTo>
                    <a:pt x="9315" y="9508"/>
                    <a:pt x="9842" y="9122"/>
                    <a:pt x="10605" y="9122"/>
                  </a:cubicBezTo>
                  <a:close/>
                  <a:moveTo>
                    <a:pt x="23713" y="9122"/>
                  </a:moveTo>
                  <a:cubicBezTo>
                    <a:pt x="23737" y="9122"/>
                    <a:pt x="23761" y="9122"/>
                    <a:pt x="23785" y="9123"/>
                  </a:cubicBezTo>
                  <a:cubicBezTo>
                    <a:pt x="24361" y="9173"/>
                    <a:pt x="24887" y="9424"/>
                    <a:pt x="25263" y="9850"/>
                  </a:cubicBezTo>
                  <a:cubicBezTo>
                    <a:pt x="25689" y="10351"/>
                    <a:pt x="25890" y="11003"/>
                    <a:pt x="25815" y="11704"/>
                  </a:cubicBezTo>
                  <a:cubicBezTo>
                    <a:pt x="25714" y="13008"/>
                    <a:pt x="23910" y="14913"/>
                    <a:pt x="22306" y="15865"/>
                  </a:cubicBezTo>
                  <a:cubicBezTo>
                    <a:pt x="22256" y="15890"/>
                    <a:pt x="22206" y="15890"/>
                    <a:pt x="22156" y="15890"/>
                  </a:cubicBezTo>
                  <a:cubicBezTo>
                    <a:pt x="22105" y="15890"/>
                    <a:pt x="22055" y="15890"/>
                    <a:pt x="22030" y="15865"/>
                  </a:cubicBezTo>
                  <a:cubicBezTo>
                    <a:pt x="20426" y="14913"/>
                    <a:pt x="18622" y="13008"/>
                    <a:pt x="18496" y="11704"/>
                  </a:cubicBezTo>
                  <a:cubicBezTo>
                    <a:pt x="18446" y="11003"/>
                    <a:pt x="18647" y="10351"/>
                    <a:pt x="19073" y="9850"/>
                  </a:cubicBezTo>
                  <a:cubicBezTo>
                    <a:pt x="19449" y="9424"/>
                    <a:pt x="19975" y="9173"/>
                    <a:pt x="20552" y="9123"/>
                  </a:cubicBezTo>
                  <a:cubicBezTo>
                    <a:pt x="20576" y="9122"/>
                    <a:pt x="20599" y="9122"/>
                    <a:pt x="20623" y="9122"/>
                  </a:cubicBezTo>
                  <a:cubicBezTo>
                    <a:pt x="21385" y="9122"/>
                    <a:pt x="21888" y="9508"/>
                    <a:pt x="22156" y="9800"/>
                  </a:cubicBezTo>
                  <a:cubicBezTo>
                    <a:pt x="22447" y="9508"/>
                    <a:pt x="22951" y="9122"/>
                    <a:pt x="23713" y="9122"/>
                  </a:cubicBezTo>
                  <a:close/>
                  <a:moveTo>
                    <a:pt x="22256" y="20351"/>
                  </a:moveTo>
                  <a:cubicBezTo>
                    <a:pt x="22256" y="23609"/>
                    <a:pt x="19173" y="26266"/>
                    <a:pt x="15338" y="26266"/>
                  </a:cubicBezTo>
                  <a:cubicBezTo>
                    <a:pt x="11529" y="26266"/>
                    <a:pt x="8421" y="23609"/>
                    <a:pt x="8421" y="20351"/>
                  </a:cubicBezTo>
                  <a:close/>
                  <a:moveTo>
                    <a:pt x="15338" y="0"/>
                  </a:moveTo>
                  <a:cubicBezTo>
                    <a:pt x="6867" y="0"/>
                    <a:pt x="0" y="6867"/>
                    <a:pt x="0" y="15339"/>
                  </a:cubicBezTo>
                  <a:cubicBezTo>
                    <a:pt x="0" y="23810"/>
                    <a:pt x="6867" y="30677"/>
                    <a:pt x="15338" y="30677"/>
                  </a:cubicBezTo>
                  <a:cubicBezTo>
                    <a:pt x="23810" y="30677"/>
                    <a:pt x="30677" y="23810"/>
                    <a:pt x="30677" y="15339"/>
                  </a:cubicBezTo>
                  <a:cubicBezTo>
                    <a:pt x="30677" y="6867"/>
                    <a:pt x="23810" y="0"/>
                    <a:pt x="15338"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913" name="Google Shape;913;p35"/>
          <p:cNvGrpSpPr/>
          <p:nvPr/>
        </p:nvGrpSpPr>
        <p:grpSpPr>
          <a:xfrm>
            <a:off x="7453845" y="3040527"/>
            <a:ext cx="1309159" cy="1090066"/>
            <a:chOff x="3883600" y="4081500"/>
            <a:chExt cx="921100" cy="766950"/>
          </a:xfrm>
        </p:grpSpPr>
        <p:sp>
          <p:nvSpPr>
            <p:cNvPr id="914" name="Google Shape;914;p35"/>
            <p:cNvSpPr/>
            <p:nvPr/>
          </p:nvSpPr>
          <p:spPr>
            <a:xfrm>
              <a:off x="3931850" y="4081500"/>
              <a:ext cx="766950" cy="766950"/>
            </a:xfrm>
            <a:custGeom>
              <a:rect b="b" l="l" r="r" t="t"/>
              <a:pathLst>
                <a:path extrusionOk="0" h="30678" w="30678">
                  <a:moveTo>
                    <a:pt x="7923" y="8039"/>
                  </a:moveTo>
                  <a:cubicBezTo>
                    <a:pt x="8261" y="8039"/>
                    <a:pt x="8595" y="8186"/>
                    <a:pt x="8823" y="8471"/>
                  </a:cubicBezTo>
                  <a:lnTo>
                    <a:pt x="12307" y="12857"/>
                  </a:lnTo>
                  <a:cubicBezTo>
                    <a:pt x="12582" y="13208"/>
                    <a:pt x="12632" y="13684"/>
                    <a:pt x="12457" y="14085"/>
                  </a:cubicBezTo>
                  <a:cubicBezTo>
                    <a:pt x="12256" y="14486"/>
                    <a:pt x="11855" y="14737"/>
                    <a:pt x="11404" y="14737"/>
                  </a:cubicBezTo>
                  <a:lnTo>
                    <a:pt x="7169" y="14737"/>
                  </a:lnTo>
                  <a:cubicBezTo>
                    <a:pt x="6517" y="14737"/>
                    <a:pt x="6016" y="14211"/>
                    <a:pt x="6016" y="13584"/>
                  </a:cubicBezTo>
                  <a:cubicBezTo>
                    <a:pt x="6016" y="12958"/>
                    <a:pt x="6517" y="12431"/>
                    <a:pt x="7169" y="12431"/>
                  </a:cubicBezTo>
                  <a:lnTo>
                    <a:pt x="9023" y="12431"/>
                  </a:lnTo>
                  <a:lnTo>
                    <a:pt x="7018" y="9925"/>
                  </a:lnTo>
                  <a:cubicBezTo>
                    <a:pt x="6617" y="9424"/>
                    <a:pt x="6692" y="8697"/>
                    <a:pt x="7194" y="8296"/>
                  </a:cubicBezTo>
                  <a:cubicBezTo>
                    <a:pt x="7410" y="8123"/>
                    <a:pt x="7668" y="8039"/>
                    <a:pt x="7923" y="8039"/>
                  </a:cubicBezTo>
                  <a:close/>
                  <a:moveTo>
                    <a:pt x="22755" y="8039"/>
                  </a:moveTo>
                  <a:cubicBezTo>
                    <a:pt x="23011" y="8039"/>
                    <a:pt x="23269" y="8123"/>
                    <a:pt x="23485" y="8296"/>
                  </a:cubicBezTo>
                  <a:cubicBezTo>
                    <a:pt x="23961" y="8697"/>
                    <a:pt x="24061" y="9424"/>
                    <a:pt x="23660" y="9925"/>
                  </a:cubicBezTo>
                  <a:lnTo>
                    <a:pt x="21655" y="12431"/>
                  </a:lnTo>
                  <a:lnTo>
                    <a:pt x="23510" y="12431"/>
                  </a:lnTo>
                  <a:cubicBezTo>
                    <a:pt x="24136" y="12431"/>
                    <a:pt x="24663" y="12958"/>
                    <a:pt x="24663" y="13584"/>
                  </a:cubicBezTo>
                  <a:cubicBezTo>
                    <a:pt x="24663" y="14211"/>
                    <a:pt x="24136" y="14737"/>
                    <a:pt x="23510" y="14737"/>
                  </a:cubicBezTo>
                  <a:lnTo>
                    <a:pt x="19249" y="14737"/>
                  </a:lnTo>
                  <a:cubicBezTo>
                    <a:pt x="18823" y="14737"/>
                    <a:pt x="18422" y="14486"/>
                    <a:pt x="18221" y="14085"/>
                  </a:cubicBezTo>
                  <a:cubicBezTo>
                    <a:pt x="18021" y="13684"/>
                    <a:pt x="18071" y="13208"/>
                    <a:pt x="18347" y="12857"/>
                  </a:cubicBezTo>
                  <a:lnTo>
                    <a:pt x="21855" y="8471"/>
                  </a:lnTo>
                  <a:cubicBezTo>
                    <a:pt x="22084" y="8186"/>
                    <a:pt x="22418" y="8039"/>
                    <a:pt x="22755" y="8039"/>
                  </a:cubicBezTo>
                  <a:close/>
                  <a:moveTo>
                    <a:pt x="15339" y="17970"/>
                  </a:moveTo>
                  <a:cubicBezTo>
                    <a:pt x="19825" y="17970"/>
                    <a:pt x="23334" y="20602"/>
                    <a:pt x="23334" y="23960"/>
                  </a:cubicBezTo>
                  <a:cubicBezTo>
                    <a:pt x="23334" y="24812"/>
                    <a:pt x="22632" y="25489"/>
                    <a:pt x="21780" y="25489"/>
                  </a:cubicBezTo>
                  <a:cubicBezTo>
                    <a:pt x="20953" y="25489"/>
                    <a:pt x="20251" y="24812"/>
                    <a:pt x="20251" y="23960"/>
                  </a:cubicBezTo>
                  <a:cubicBezTo>
                    <a:pt x="20251" y="22582"/>
                    <a:pt x="18246" y="21028"/>
                    <a:pt x="15339" y="21028"/>
                  </a:cubicBezTo>
                  <a:cubicBezTo>
                    <a:pt x="12432" y="21028"/>
                    <a:pt x="10427" y="22582"/>
                    <a:pt x="10427" y="23960"/>
                  </a:cubicBezTo>
                  <a:cubicBezTo>
                    <a:pt x="10427" y="24812"/>
                    <a:pt x="9725" y="25489"/>
                    <a:pt x="8873" y="25489"/>
                  </a:cubicBezTo>
                  <a:cubicBezTo>
                    <a:pt x="8046" y="25489"/>
                    <a:pt x="7344" y="24812"/>
                    <a:pt x="7344" y="23960"/>
                  </a:cubicBezTo>
                  <a:cubicBezTo>
                    <a:pt x="7344" y="20602"/>
                    <a:pt x="10853" y="17970"/>
                    <a:pt x="15339" y="17970"/>
                  </a:cubicBezTo>
                  <a:close/>
                  <a:moveTo>
                    <a:pt x="15339" y="0"/>
                  </a:moveTo>
                  <a:cubicBezTo>
                    <a:pt x="6868" y="0"/>
                    <a:pt x="1" y="6867"/>
                    <a:pt x="1" y="15339"/>
                  </a:cubicBezTo>
                  <a:cubicBezTo>
                    <a:pt x="1" y="23810"/>
                    <a:pt x="6868" y="30677"/>
                    <a:pt x="15339" y="30677"/>
                  </a:cubicBezTo>
                  <a:cubicBezTo>
                    <a:pt x="23810" y="30677"/>
                    <a:pt x="30678" y="23810"/>
                    <a:pt x="30678" y="15339"/>
                  </a:cubicBezTo>
                  <a:cubicBezTo>
                    <a:pt x="30678" y="6867"/>
                    <a:pt x="23810" y="0"/>
                    <a:pt x="15339" y="0"/>
                  </a:cubicBezTo>
                  <a:close/>
                </a:path>
              </a:pathLst>
            </a:custGeom>
            <a:solidFill>
              <a:srgbClr val="00CC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15" name="Google Shape;915;p35"/>
            <p:cNvSpPr/>
            <p:nvPr/>
          </p:nvSpPr>
          <p:spPr>
            <a:xfrm>
              <a:off x="3989500" y="4081500"/>
              <a:ext cx="766950" cy="766950"/>
            </a:xfrm>
            <a:custGeom>
              <a:rect b="b" l="l" r="r" t="t"/>
              <a:pathLst>
                <a:path extrusionOk="0" h="30678" w="30678">
                  <a:moveTo>
                    <a:pt x="7921" y="8039"/>
                  </a:moveTo>
                  <a:cubicBezTo>
                    <a:pt x="8256" y="8039"/>
                    <a:pt x="8584" y="8186"/>
                    <a:pt x="8798" y="8471"/>
                  </a:cubicBezTo>
                  <a:lnTo>
                    <a:pt x="12306" y="12857"/>
                  </a:lnTo>
                  <a:cubicBezTo>
                    <a:pt x="12582" y="13208"/>
                    <a:pt x="12632" y="13684"/>
                    <a:pt x="12457" y="14085"/>
                  </a:cubicBezTo>
                  <a:cubicBezTo>
                    <a:pt x="12256" y="14486"/>
                    <a:pt x="11855" y="14737"/>
                    <a:pt x="11404" y="14737"/>
                  </a:cubicBezTo>
                  <a:lnTo>
                    <a:pt x="7168" y="14737"/>
                  </a:lnTo>
                  <a:cubicBezTo>
                    <a:pt x="6517" y="14737"/>
                    <a:pt x="6016" y="14211"/>
                    <a:pt x="6016" y="13584"/>
                  </a:cubicBezTo>
                  <a:cubicBezTo>
                    <a:pt x="6016" y="12958"/>
                    <a:pt x="6517" y="12431"/>
                    <a:pt x="7168" y="12431"/>
                  </a:cubicBezTo>
                  <a:lnTo>
                    <a:pt x="9023" y="12431"/>
                  </a:lnTo>
                  <a:lnTo>
                    <a:pt x="7018" y="9925"/>
                  </a:lnTo>
                  <a:cubicBezTo>
                    <a:pt x="6617" y="9424"/>
                    <a:pt x="6692" y="8697"/>
                    <a:pt x="7194" y="8296"/>
                  </a:cubicBezTo>
                  <a:cubicBezTo>
                    <a:pt x="7409" y="8123"/>
                    <a:pt x="7667" y="8039"/>
                    <a:pt x="7921" y="8039"/>
                  </a:cubicBezTo>
                  <a:close/>
                  <a:moveTo>
                    <a:pt x="22750" y="8039"/>
                  </a:moveTo>
                  <a:cubicBezTo>
                    <a:pt x="23002" y="8039"/>
                    <a:pt x="23254" y="8123"/>
                    <a:pt x="23459" y="8296"/>
                  </a:cubicBezTo>
                  <a:cubicBezTo>
                    <a:pt x="23961" y="8697"/>
                    <a:pt x="24036" y="9424"/>
                    <a:pt x="23660" y="9925"/>
                  </a:cubicBezTo>
                  <a:lnTo>
                    <a:pt x="21655" y="12431"/>
                  </a:lnTo>
                  <a:lnTo>
                    <a:pt x="23509" y="12431"/>
                  </a:lnTo>
                  <a:cubicBezTo>
                    <a:pt x="24136" y="12431"/>
                    <a:pt x="24662" y="12958"/>
                    <a:pt x="24662" y="13584"/>
                  </a:cubicBezTo>
                  <a:cubicBezTo>
                    <a:pt x="24662" y="14211"/>
                    <a:pt x="24136" y="14737"/>
                    <a:pt x="23509" y="14737"/>
                  </a:cubicBezTo>
                  <a:lnTo>
                    <a:pt x="19249" y="14737"/>
                  </a:lnTo>
                  <a:cubicBezTo>
                    <a:pt x="18823" y="14737"/>
                    <a:pt x="18397" y="14486"/>
                    <a:pt x="18221" y="14085"/>
                  </a:cubicBezTo>
                  <a:cubicBezTo>
                    <a:pt x="18021" y="13684"/>
                    <a:pt x="18071" y="13208"/>
                    <a:pt x="18346" y="12857"/>
                  </a:cubicBezTo>
                  <a:lnTo>
                    <a:pt x="21855" y="8471"/>
                  </a:lnTo>
                  <a:cubicBezTo>
                    <a:pt x="22083" y="8186"/>
                    <a:pt x="22417" y="8039"/>
                    <a:pt x="22750" y="8039"/>
                  </a:cubicBezTo>
                  <a:close/>
                  <a:moveTo>
                    <a:pt x="15339" y="17970"/>
                  </a:moveTo>
                  <a:cubicBezTo>
                    <a:pt x="19800" y="17970"/>
                    <a:pt x="23309" y="20602"/>
                    <a:pt x="23309" y="23960"/>
                  </a:cubicBezTo>
                  <a:cubicBezTo>
                    <a:pt x="23309" y="24812"/>
                    <a:pt x="22632" y="25489"/>
                    <a:pt x="21780" y="25489"/>
                  </a:cubicBezTo>
                  <a:cubicBezTo>
                    <a:pt x="20928" y="25489"/>
                    <a:pt x="20251" y="24812"/>
                    <a:pt x="20251" y="23960"/>
                  </a:cubicBezTo>
                  <a:cubicBezTo>
                    <a:pt x="20251" y="22582"/>
                    <a:pt x="18221" y="21028"/>
                    <a:pt x="15339" y="21028"/>
                  </a:cubicBezTo>
                  <a:cubicBezTo>
                    <a:pt x="12432" y="21028"/>
                    <a:pt x="10402" y="22582"/>
                    <a:pt x="10402" y="23960"/>
                  </a:cubicBezTo>
                  <a:cubicBezTo>
                    <a:pt x="10402" y="24812"/>
                    <a:pt x="9725" y="25489"/>
                    <a:pt x="8873" y="25489"/>
                  </a:cubicBezTo>
                  <a:cubicBezTo>
                    <a:pt x="8021" y="25489"/>
                    <a:pt x="7344" y="24812"/>
                    <a:pt x="7344" y="23960"/>
                  </a:cubicBezTo>
                  <a:cubicBezTo>
                    <a:pt x="7344" y="20602"/>
                    <a:pt x="10853" y="17970"/>
                    <a:pt x="15339" y="17970"/>
                  </a:cubicBezTo>
                  <a:close/>
                  <a:moveTo>
                    <a:pt x="15339" y="0"/>
                  </a:moveTo>
                  <a:cubicBezTo>
                    <a:pt x="6868" y="0"/>
                    <a:pt x="0" y="6867"/>
                    <a:pt x="0" y="15339"/>
                  </a:cubicBezTo>
                  <a:cubicBezTo>
                    <a:pt x="0" y="23810"/>
                    <a:pt x="6868" y="30677"/>
                    <a:pt x="15339" y="30677"/>
                  </a:cubicBezTo>
                  <a:cubicBezTo>
                    <a:pt x="23810" y="30677"/>
                    <a:pt x="30677" y="23810"/>
                    <a:pt x="30677" y="15339"/>
                  </a:cubicBezTo>
                  <a:cubicBezTo>
                    <a:pt x="30677" y="6867"/>
                    <a:pt x="23810" y="0"/>
                    <a:pt x="15339" y="0"/>
                  </a:cubicBezTo>
                  <a:close/>
                </a:path>
              </a:pathLst>
            </a:custGeom>
            <a:solidFill>
              <a:srgbClr val="FF308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16" name="Google Shape;916;p35"/>
            <p:cNvSpPr/>
            <p:nvPr/>
          </p:nvSpPr>
          <p:spPr>
            <a:xfrm>
              <a:off x="4597900" y="4238750"/>
              <a:ext cx="149150" cy="19450"/>
            </a:xfrm>
            <a:custGeom>
              <a:rect b="b" l="l" r="r" t="t"/>
              <a:pathLst>
                <a:path extrusionOk="0" h="778" w="5966">
                  <a:moveTo>
                    <a:pt x="0" y="1"/>
                  </a:moveTo>
                  <a:lnTo>
                    <a:pt x="0" y="778"/>
                  </a:lnTo>
                  <a:lnTo>
                    <a:pt x="5965" y="778"/>
                  </a:lnTo>
                  <a:lnTo>
                    <a:pt x="5965" y="1"/>
                  </a:lnTo>
                  <a:close/>
                </a:path>
              </a:pathLst>
            </a:custGeom>
            <a:solidFill>
              <a:srgbClr val="FF308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17" name="Google Shape;917;p35"/>
            <p:cNvSpPr/>
            <p:nvPr/>
          </p:nvSpPr>
          <p:spPr>
            <a:xfrm>
              <a:off x="4655550" y="4490650"/>
              <a:ext cx="149150" cy="20075"/>
            </a:xfrm>
            <a:custGeom>
              <a:rect b="b" l="l" r="r" t="t"/>
              <a:pathLst>
                <a:path extrusionOk="0" h="803" w="5966">
                  <a:moveTo>
                    <a:pt x="0" y="0"/>
                  </a:moveTo>
                  <a:lnTo>
                    <a:pt x="0" y="802"/>
                  </a:lnTo>
                  <a:lnTo>
                    <a:pt x="5965" y="802"/>
                  </a:lnTo>
                  <a:lnTo>
                    <a:pt x="5965" y="0"/>
                  </a:lnTo>
                  <a:close/>
                </a:path>
              </a:pathLst>
            </a:custGeom>
            <a:solidFill>
              <a:srgbClr val="FF308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18" name="Google Shape;918;p35"/>
            <p:cNvSpPr/>
            <p:nvPr/>
          </p:nvSpPr>
          <p:spPr>
            <a:xfrm>
              <a:off x="4515200" y="4743150"/>
              <a:ext cx="149150" cy="20075"/>
            </a:xfrm>
            <a:custGeom>
              <a:rect b="b" l="l" r="r" t="t"/>
              <a:pathLst>
                <a:path extrusionOk="0" h="803" w="5966">
                  <a:moveTo>
                    <a:pt x="0" y="0"/>
                  </a:moveTo>
                  <a:lnTo>
                    <a:pt x="0" y="802"/>
                  </a:lnTo>
                  <a:lnTo>
                    <a:pt x="5965" y="802"/>
                  </a:lnTo>
                  <a:lnTo>
                    <a:pt x="5965" y="0"/>
                  </a:lnTo>
                  <a:close/>
                </a:path>
              </a:pathLst>
            </a:custGeom>
            <a:solidFill>
              <a:srgbClr val="FF308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19" name="Google Shape;919;p35"/>
            <p:cNvSpPr/>
            <p:nvPr/>
          </p:nvSpPr>
          <p:spPr>
            <a:xfrm>
              <a:off x="4689375" y="4743150"/>
              <a:ext cx="17575" cy="20075"/>
            </a:xfrm>
            <a:custGeom>
              <a:rect b="b" l="l" r="r" t="t"/>
              <a:pathLst>
                <a:path extrusionOk="0" h="803" w="703">
                  <a:moveTo>
                    <a:pt x="1" y="0"/>
                  </a:moveTo>
                  <a:lnTo>
                    <a:pt x="1" y="802"/>
                  </a:lnTo>
                  <a:lnTo>
                    <a:pt x="702" y="802"/>
                  </a:lnTo>
                  <a:lnTo>
                    <a:pt x="702" y="0"/>
                  </a:lnTo>
                  <a:close/>
                </a:path>
              </a:pathLst>
            </a:custGeom>
            <a:solidFill>
              <a:srgbClr val="FF308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20" name="Google Shape;920;p35"/>
            <p:cNvSpPr/>
            <p:nvPr/>
          </p:nvSpPr>
          <p:spPr>
            <a:xfrm>
              <a:off x="4630475" y="4424225"/>
              <a:ext cx="149150" cy="20075"/>
            </a:xfrm>
            <a:custGeom>
              <a:rect b="b" l="l" r="r" t="t"/>
              <a:pathLst>
                <a:path extrusionOk="0" h="803" w="5966">
                  <a:moveTo>
                    <a:pt x="1" y="1"/>
                  </a:moveTo>
                  <a:lnTo>
                    <a:pt x="1" y="803"/>
                  </a:lnTo>
                  <a:lnTo>
                    <a:pt x="5966" y="803"/>
                  </a:lnTo>
                  <a:lnTo>
                    <a:pt x="5966" y="1"/>
                  </a:lnTo>
                  <a:close/>
                </a:path>
              </a:pathLst>
            </a:custGeom>
            <a:solidFill>
              <a:srgbClr val="FF308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21" name="Google Shape;921;p35"/>
            <p:cNvSpPr/>
            <p:nvPr/>
          </p:nvSpPr>
          <p:spPr>
            <a:xfrm>
              <a:off x="3901775" y="4535750"/>
              <a:ext cx="149150" cy="20075"/>
            </a:xfrm>
            <a:custGeom>
              <a:rect b="b" l="l" r="r" t="t"/>
              <a:pathLst>
                <a:path extrusionOk="0" h="803" w="5966">
                  <a:moveTo>
                    <a:pt x="1" y="1"/>
                  </a:moveTo>
                  <a:lnTo>
                    <a:pt x="1" y="803"/>
                  </a:lnTo>
                  <a:lnTo>
                    <a:pt x="5966" y="803"/>
                  </a:lnTo>
                  <a:lnTo>
                    <a:pt x="5966" y="1"/>
                  </a:lnTo>
                  <a:close/>
                </a:path>
              </a:pathLst>
            </a:custGeom>
            <a:solidFill>
              <a:srgbClr val="00CC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22" name="Google Shape;922;p35"/>
            <p:cNvSpPr/>
            <p:nvPr/>
          </p:nvSpPr>
          <p:spPr>
            <a:xfrm>
              <a:off x="3994500" y="4721850"/>
              <a:ext cx="149150" cy="20075"/>
            </a:xfrm>
            <a:custGeom>
              <a:rect b="b" l="l" r="r" t="t"/>
              <a:pathLst>
                <a:path extrusionOk="0" h="803" w="5966">
                  <a:moveTo>
                    <a:pt x="1" y="0"/>
                  </a:moveTo>
                  <a:lnTo>
                    <a:pt x="1" y="802"/>
                  </a:lnTo>
                  <a:lnTo>
                    <a:pt x="5966" y="802"/>
                  </a:lnTo>
                  <a:lnTo>
                    <a:pt x="5966" y="0"/>
                  </a:lnTo>
                  <a:close/>
                </a:path>
              </a:pathLst>
            </a:custGeom>
            <a:solidFill>
              <a:srgbClr val="00CC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23" name="Google Shape;923;p35"/>
            <p:cNvSpPr/>
            <p:nvPr/>
          </p:nvSpPr>
          <p:spPr>
            <a:xfrm>
              <a:off x="3925600" y="4632875"/>
              <a:ext cx="149150" cy="20075"/>
            </a:xfrm>
            <a:custGeom>
              <a:rect b="b" l="l" r="r" t="t"/>
              <a:pathLst>
                <a:path extrusionOk="0" h="803" w="5966">
                  <a:moveTo>
                    <a:pt x="0" y="0"/>
                  </a:moveTo>
                  <a:lnTo>
                    <a:pt x="0" y="802"/>
                  </a:lnTo>
                  <a:lnTo>
                    <a:pt x="5965" y="802"/>
                  </a:lnTo>
                  <a:lnTo>
                    <a:pt x="5965" y="0"/>
                  </a:lnTo>
                  <a:close/>
                </a:path>
              </a:pathLst>
            </a:custGeom>
            <a:solidFill>
              <a:srgbClr val="00CC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24" name="Google Shape;924;p35"/>
            <p:cNvSpPr/>
            <p:nvPr/>
          </p:nvSpPr>
          <p:spPr>
            <a:xfrm>
              <a:off x="3919950" y="4254425"/>
              <a:ext cx="149150" cy="20075"/>
            </a:xfrm>
            <a:custGeom>
              <a:rect b="b" l="l" r="r" t="t"/>
              <a:pathLst>
                <a:path extrusionOk="0" h="803" w="5966">
                  <a:moveTo>
                    <a:pt x="1" y="1"/>
                  </a:moveTo>
                  <a:lnTo>
                    <a:pt x="1" y="803"/>
                  </a:lnTo>
                  <a:lnTo>
                    <a:pt x="5965" y="803"/>
                  </a:lnTo>
                  <a:lnTo>
                    <a:pt x="5965" y="1"/>
                  </a:lnTo>
                  <a:close/>
                </a:path>
              </a:pathLst>
            </a:custGeom>
            <a:solidFill>
              <a:srgbClr val="00CC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25" name="Google Shape;925;p35"/>
            <p:cNvSpPr/>
            <p:nvPr/>
          </p:nvSpPr>
          <p:spPr>
            <a:xfrm>
              <a:off x="4015825" y="4166700"/>
              <a:ext cx="190500" cy="20075"/>
            </a:xfrm>
            <a:custGeom>
              <a:rect b="b" l="l" r="r" t="t"/>
              <a:pathLst>
                <a:path extrusionOk="0" h="803" w="7620">
                  <a:moveTo>
                    <a:pt x="0" y="1"/>
                  </a:moveTo>
                  <a:lnTo>
                    <a:pt x="0" y="803"/>
                  </a:lnTo>
                  <a:lnTo>
                    <a:pt x="7619" y="803"/>
                  </a:lnTo>
                  <a:lnTo>
                    <a:pt x="7619" y="1"/>
                  </a:lnTo>
                  <a:close/>
                </a:path>
              </a:pathLst>
            </a:custGeom>
            <a:solidFill>
              <a:srgbClr val="00CC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26" name="Google Shape;926;p35"/>
            <p:cNvSpPr/>
            <p:nvPr/>
          </p:nvSpPr>
          <p:spPr>
            <a:xfrm>
              <a:off x="3928725" y="4315825"/>
              <a:ext cx="149150" cy="20075"/>
            </a:xfrm>
            <a:custGeom>
              <a:rect b="b" l="l" r="r" t="t"/>
              <a:pathLst>
                <a:path extrusionOk="0" h="803" w="5966">
                  <a:moveTo>
                    <a:pt x="0" y="1"/>
                  </a:moveTo>
                  <a:lnTo>
                    <a:pt x="0" y="803"/>
                  </a:lnTo>
                  <a:lnTo>
                    <a:pt x="5965" y="803"/>
                  </a:lnTo>
                  <a:lnTo>
                    <a:pt x="5965" y="1"/>
                  </a:lnTo>
                  <a:close/>
                </a:path>
              </a:pathLst>
            </a:custGeom>
            <a:solidFill>
              <a:srgbClr val="00CC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27" name="Google Shape;927;p35"/>
            <p:cNvSpPr/>
            <p:nvPr/>
          </p:nvSpPr>
          <p:spPr>
            <a:xfrm>
              <a:off x="3889250" y="4315825"/>
              <a:ext cx="18825" cy="20075"/>
            </a:xfrm>
            <a:custGeom>
              <a:rect b="b" l="l" r="r" t="t"/>
              <a:pathLst>
                <a:path extrusionOk="0" h="803" w="753">
                  <a:moveTo>
                    <a:pt x="0" y="1"/>
                  </a:moveTo>
                  <a:lnTo>
                    <a:pt x="0" y="803"/>
                  </a:lnTo>
                  <a:lnTo>
                    <a:pt x="752" y="803"/>
                  </a:lnTo>
                  <a:lnTo>
                    <a:pt x="752" y="1"/>
                  </a:lnTo>
                  <a:close/>
                </a:path>
              </a:pathLst>
            </a:custGeom>
            <a:solidFill>
              <a:srgbClr val="00CC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28" name="Google Shape;928;p35"/>
            <p:cNvSpPr/>
            <p:nvPr/>
          </p:nvSpPr>
          <p:spPr>
            <a:xfrm>
              <a:off x="4562175" y="4183000"/>
              <a:ext cx="112825" cy="20075"/>
            </a:xfrm>
            <a:custGeom>
              <a:rect b="b" l="l" r="r" t="t"/>
              <a:pathLst>
                <a:path extrusionOk="0" h="803" w="4513">
                  <a:moveTo>
                    <a:pt x="1" y="0"/>
                  </a:moveTo>
                  <a:lnTo>
                    <a:pt x="1" y="802"/>
                  </a:lnTo>
                  <a:lnTo>
                    <a:pt x="4512" y="802"/>
                  </a:lnTo>
                  <a:lnTo>
                    <a:pt x="4512"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29" name="Google Shape;929;p35"/>
            <p:cNvSpPr/>
            <p:nvPr/>
          </p:nvSpPr>
          <p:spPr>
            <a:xfrm>
              <a:off x="4644275" y="4565200"/>
              <a:ext cx="112800" cy="20075"/>
            </a:xfrm>
            <a:custGeom>
              <a:rect b="b" l="l" r="r" t="t"/>
              <a:pathLst>
                <a:path extrusionOk="0" h="803" w="4512">
                  <a:moveTo>
                    <a:pt x="0" y="1"/>
                  </a:moveTo>
                  <a:lnTo>
                    <a:pt x="0" y="803"/>
                  </a:lnTo>
                  <a:lnTo>
                    <a:pt x="4511" y="803"/>
                  </a:lnTo>
                  <a:lnTo>
                    <a:pt x="4511"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30" name="Google Shape;930;p35"/>
            <p:cNvSpPr/>
            <p:nvPr/>
          </p:nvSpPr>
          <p:spPr>
            <a:xfrm>
              <a:off x="3883600" y="4490650"/>
              <a:ext cx="159800" cy="20075"/>
            </a:xfrm>
            <a:custGeom>
              <a:rect b="b" l="l" r="r" t="t"/>
              <a:pathLst>
                <a:path extrusionOk="0" h="803" w="6392">
                  <a:moveTo>
                    <a:pt x="1" y="0"/>
                  </a:moveTo>
                  <a:lnTo>
                    <a:pt x="1" y="802"/>
                  </a:lnTo>
                  <a:lnTo>
                    <a:pt x="6392" y="802"/>
                  </a:lnTo>
                  <a:lnTo>
                    <a:pt x="6392"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31" name="Google Shape;931;p35"/>
            <p:cNvSpPr/>
            <p:nvPr/>
          </p:nvSpPr>
          <p:spPr>
            <a:xfrm>
              <a:off x="3967575" y="4209950"/>
              <a:ext cx="112800" cy="20075"/>
            </a:xfrm>
            <a:custGeom>
              <a:rect b="b" l="l" r="r" t="t"/>
              <a:pathLst>
                <a:path extrusionOk="0" h="803" w="4512">
                  <a:moveTo>
                    <a:pt x="0" y="0"/>
                  </a:moveTo>
                  <a:lnTo>
                    <a:pt x="0" y="802"/>
                  </a:lnTo>
                  <a:lnTo>
                    <a:pt x="4512" y="802"/>
                  </a:lnTo>
                  <a:lnTo>
                    <a:pt x="4512"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32" name="Google Shape;932;p35"/>
            <p:cNvSpPr/>
            <p:nvPr/>
          </p:nvSpPr>
          <p:spPr>
            <a:xfrm>
              <a:off x="3924975" y="4671100"/>
              <a:ext cx="127825" cy="20075"/>
            </a:xfrm>
            <a:custGeom>
              <a:rect b="b" l="l" r="r" t="t"/>
              <a:pathLst>
                <a:path extrusionOk="0" h="803" w="5113">
                  <a:moveTo>
                    <a:pt x="0" y="0"/>
                  </a:moveTo>
                  <a:lnTo>
                    <a:pt x="0" y="802"/>
                  </a:lnTo>
                  <a:lnTo>
                    <a:pt x="5113" y="802"/>
                  </a:lnTo>
                  <a:lnTo>
                    <a:pt x="5113"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33" name="Google Shape;933;p35"/>
            <p:cNvSpPr/>
            <p:nvPr/>
          </p:nvSpPr>
          <p:spPr>
            <a:xfrm>
              <a:off x="3908050" y="4408550"/>
              <a:ext cx="127850" cy="20075"/>
            </a:xfrm>
            <a:custGeom>
              <a:rect b="b" l="l" r="r" t="t"/>
              <a:pathLst>
                <a:path extrusionOk="0" h="803" w="5114">
                  <a:moveTo>
                    <a:pt x="0" y="1"/>
                  </a:moveTo>
                  <a:lnTo>
                    <a:pt x="0" y="803"/>
                  </a:lnTo>
                  <a:lnTo>
                    <a:pt x="5113" y="803"/>
                  </a:lnTo>
                  <a:lnTo>
                    <a:pt x="5113"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34" name="Google Shape;934;p35"/>
            <p:cNvSpPr/>
            <p:nvPr/>
          </p:nvSpPr>
          <p:spPr>
            <a:xfrm>
              <a:off x="4609800" y="4651675"/>
              <a:ext cx="139750" cy="19450"/>
            </a:xfrm>
            <a:custGeom>
              <a:rect b="b" l="l" r="r" t="t"/>
              <a:pathLst>
                <a:path extrusionOk="0" h="778" w="5590">
                  <a:moveTo>
                    <a:pt x="1" y="0"/>
                  </a:moveTo>
                  <a:lnTo>
                    <a:pt x="1" y="777"/>
                  </a:lnTo>
                  <a:lnTo>
                    <a:pt x="5590" y="777"/>
                  </a:lnTo>
                  <a:lnTo>
                    <a:pt x="5590"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35" name="Google Shape;935;p35"/>
            <p:cNvSpPr/>
            <p:nvPr/>
          </p:nvSpPr>
          <p:spPr>
            <a:xfrm>
              <a:off x="4662425" y="4380375"/>
              <a:ext cx="139750" cy="20075"/>
            </a:xfrm>
            <a:custGeom>
              <a:rect b="b" l="l" r="r" t="t"/>
              <a:pathLst>
                <a:path extrusionOk="0" h="803" w="5590">
                  <a:moveTo>
                    <a:pt x="1" y="0"/>
                  </a:moveTo>
                  <a:lnTo>
                    <a:pt x="1" y="802"/>
                  </a:lnTo>
                  <a:lnTo>
                    <a:pt x="5590" y="802"/>
                  </a:lnTo>
                  <a:lnTo>
                    <a:pt x="5590"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36" name="Google Shape;936;p35"/>
            <p:cNvSpPr/>
            <p:nvPr/>
          </p:nvSpPr>
          <p:spPr>
            <a:xfrm>
              <a:off x="4619200" y="4329625"/>
              <a:ext cx="139750" cy="20075"/>
            </a:xfrm>
            <a:custGeom>
              <a:rect b="b" l="l" r="r" t="t"/>
              <a:pathLst>
                <a:path extrusionOk="0" h="803" w="5590">
                  <a:moveTo>
                    <a:pt x="1" y="0"/>
                  </a:moveTo>
                  <a:lnTo>
                    <a:pt x="1" y="802"/>
                  </a:lnTo>
                  <a:lnTo>
                    <a:pt x="5590" y="802"/>
                  </a:lnTo>
                  <a:lnTo>
                    <a:pt x="5590"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37" name="Google Shape;937;p35"/>
            <p:cNvSpPr/>
            <p:nvPr/>
          </p:nvSpPr>
          <p:spPr>
            <a:xfrm>
              <a:off x="4775850" y="4329625"/>
              <a:ext cx="14425" cy="20075"/>
            </a:xfrm>
            <a:custGeom>
              <a:rect b="b" l="l" r="r" t="t"/>
              <a:pathLst>
                <a:path extrusionOk="0" h="803" w="577">
                  <a:moveTo>
                    <a:pt x="0" y="0"/>
                  </a:moveTo>
                  <a:lnTo>
                    <a:pt x="0" y="802"/>
                  </a:lnTo>
                  <a:lnTo>
                    <a:pt x="577" y="802"/>
                  </a:lnTo>
                  <a:lnTo>
                    <a:pt x="577"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38" name="Google Shape;938;p35"/>
            <p:cNvSpPr/>
            <p:nvPr/>
          </p:nvSpPr>
          <p:spPr>
            <a:xfrm>
              <a:off x="3898650" y="4671100"/>
              <a:ext cx="13800" cy="20075"/>
            </a:xfrm>
            <a:custGeom>
              <a:rect b="b" l="l" r="r" t="t"/>
              <a:pathLst>
                <a:path extrusionOk="0" h="803" w="552">
                  <a:moveTo>
                    <a:pt x="0" y="0"/>
                  </a:moveTo>
                  <a:lnTo>
                    <a:pt x="0" y="802"/>
                  </a:lnTo>
                  <a:lnTo>
                    <a:pt x="552" y="802"/>
                  </a:lnTo>
                  <a:lnTo>
                    <a:pt x="552"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39" name="Google Shape;939;p35"/>
            <p:cNvSpPr/>
            <p:nvPr/>
          </p:nvSpPr>
          <p:spPr>
            <a:xfrm>
              <a:off x="3960675" y="4081500"/>
              <a:ext cx="766950" cy="766950"/>
            </a:xfrm>
            <a:custGeom>
              <a:rect b="b" l="l" r="r" t="t"/>
              <a:pathLst>
                <a:path extrusionOk="0" h="30678" w="30678">
                  <a:moveTo>
                    <a:pt x="7923" y="8039"/>
                  </a:moveTo>
                  <a:cubicBezTo>
                    <a:pt x="8261" y="8039"/>
                    <a:pt x="8594" y="8186"/>
                    <a:pt x="8823" y="8471"/>
                  </a:cubicBezTo>
                  <a:lnTo>
                    <a:pt x="12306" y="12857"/>
                  </a:lnTo>
                  <a:cubicBezTo>
                    <a:pt x="12582" y="13208"/>
                    <a:pt x="12632" y="13684"/>
                    <a:pt x="12457" y="14085"/>
                  </a:cubicBezTo>
                  <a:cubicBezTo>
                    <a:pt x="12256" y="14486"/>
                    <a:pt x="11855" y="14737"/>
                    <a:pt x="11404" y="14737"/>
                  </a:cubicBezTo>
                  <a:lnTo>
                    <a:pt x="7169" y="14737"/>
                  </a:lnTo>
                  <a:cubicBezTo>
                    <a:pt x="6517" y="14737"/>
                    <a:pt x="6016" y="14211"/>
                    <a:pt x="6016" y="13584"/>
                  </a:cubicBezTo>
                  <a:cubicBezTo>
                    <a:pt x="6016" y="12958"/>
                    <a:pt x="6517" y="12431"/>
                    <a:pt x="7169" y="12431"/>
                  </a:cubicBezTo>
                  <a:lnTo>
                    <a:pt x="9023" y="12431"/>
                  </a:lnTo>
                  <a:lnTo>
                    <a:pt x="7018" y="9925"/>
                  </a:lnTo>
                  <a:cubicBezTo>
                    <a:pt x="6617" y="9424"/>
                    <a:pt x="6692" y="8697"/>
                    <a:pt x="7194" y="8296"/>
                  </a:cubicBezTo>
                  <a:cubicBezTo>
                    <a:pt x="7410" y="8123"/>
                    <a:pt x="7667" y="8039"/>
                    <a:pt x="7923" y="8039"/>
                  </a:cubicBezTo>
                  <a:close/>
                  <a:moveTo>
                    <a:pt x="22750" y="8039"/>
                  </a:moveTo>
                  <a:cubicBezTo>
                    <a:pt x="23003" y="8039"/>
                    <a:pt x="23254" y="8123"/>
                    <a:pt x="23459" y="8296"/>
                  </a:cubicBezTo>
                  <a:cubicBezTo>
                    <a:pt x="23961" y="8697"/>
                    <a:pt x="24061" y="9424"/>
                    <a:pt x="23660" y="9925"/>
                  </a:cubicBezTo>
                  <a:lnTo>
                    <a:pt x="21655" y="12431"/>
                  </a:lnTo>
                  <a:lnTo>
                    <a:pt x="23510" y="12431"/>
                  </a:lnTo>
                  <a:cubicBezTo>
                    <a:pt x="24136" y="12431"/>
                    <a:pt x="24662" y="12958"/>
                    <a:pt x="24662" y="13584"/>
                  </a:cubicBezTo>
                  <a:cubicBezTo>
                    <a:pt x="24662" y="14211"/>
                    <a:pt x="24136" y="14737"/>
                    <a:pt x="23510" y="14737"/>
                  </a:cubicBezTo>
                  <a:lnTo>
                    <a:pt x="19249" y="14737"/>
                  </a:lnTo>
                  <a:cubicBezTo>
                    <a:pt x="18823" y="14737"/>
                    <a:pt x="18422" y="14486"/>
                    <a:pt x="18221" y="14085"/>
                  </a:cubicBezTo>
                  <a:cubicBezTo>
                    <a:pt x="18021" y="13684"/>
                    <a:pt x="18071" y="13208"/>
                    <a:pt x="18347" y="12857"/>
                  </a:cubicBezTo>
                  <a:lnTo>
                    <a:pt x="21855" y="8471"/>
                  </a:lnTo>
                  <a:cubicBezTo>
                    <a:pt x="22084" y="8186"/>
                    <a:pt x="22417" y="8039"/>
                    <a:pt x="22750" y="8039"/>
                  </a:cubicBezTo>
                  <a:close/>
                  <a:moveTo>
                    <a:pt x="15339" y="17970"/>
                  </a:moveTo>
                  <a:cubicBezTo>
                    <a:pt x="19800" y="17970"/>
                    <a:pt x="23309" y="20602"/>
                    <a:pt x="23309" y="23960"/>
                  </a:cubicBezTo>
                  <a:cubicBezTo>
                    <a:pt x="23309" y="24812"/>
                    <a:pt x="22632" y="25489"/>
                    <a:pt x="21780" y="25489"/>
                  </a:cubicBezTo>
                  <a:cubicBezTo>
                    <a:pt x="20928" y="25489"/>
                    <a:pt x="20251" y="24812"/>
                    <a:pt x="20251" y="23960"/>
                  </a:cubicBezTo>
                  <a:cubicBezTo>
                    <a:pt x="20251" y="22582"/>
                    <a:pt x="18221" y="21028"/>
                    <a:pt x="15339" y="21028"/>
                  </a:cubicBezTo>
                  <a:cubicBezTo>
                    <a:pt x="12432" y="21028"/>
                    <a:pt x="10402" y="22582"/>
                    <a:pt x="10402" y="23960"/>
                  </a:cubicBezTo>
                  <a:cubicBezTo>
                    <a:pt x="10402" y="24812"/>
                    <a:pt x="9725" y="25489"/>
                    <a:pt x="8873" y="25489"/>
                  </a:cubicBezTo>
                  <a:cubicBezTo>
                    <a:pt x="8021" y="25489"/>
                    <a:pt x="7344" y="24812"/>
                    <a:pt x="7344" y="23960"/>
                  </a:cubicBezTo>
                  <a:cubicBezTo>
                    <a:pt x="7344" y="20602"/>
                    <a:pt x="10853" y="17970"/>
                    <a:pt x="15339" y="17970"/>
                  </a:cubicBezTo>
                  <a:close/>
                  <a:moveTo>
                    <a:pt x="15339" y="0"/>
                  </a:moveTo>
                  <a:cubicBezTo>
                    <a:pt x="6868" y="0"/>
                    <a:pt x="1" y="6867"/>
                    <a:pt x="1" y="15339"/>
                  </a:cubicBezTo>
                  <a:cubicBezTo>
                    <a:pt x="1" y="23810"/>
                    <a:pt x="6868" y="30677"/>
                    <a:pt x="15339" y="30677"/>
                  </a:cubicBezTo>
                  <a:cubicBezTo>
                    <a:pt x="23810" y="30677"/>
                    <a:pt x="30677" y="23810"/>
                    <a:pt x="30677" y="15339"/>
                  </a:cubicBezTo>
                  <a:cubicBezTo>
                    <a:pt x="30677" y="6867"/>
                    <a:pt x="23810" y="0"/>
                    <a:pt x="15339"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43" name="Shape 943"/>
        <p:cNvGrpSpPr/>
        <p:nvPr/>
      </p:nvGrpSpPr>
      <p:grpSpPr>
        <a:xfrm>
          <a:off x="0" y="0"/>
          <a:ext cx="0" cy="0"/>
          <a:chOff x="0" y="0"/>
          <a:chExt cx="0" cy="0"/>
        </a:xfrm>
      </p:grpSpPr>
      <p:grpSp>
        <p:nvGrpSpPr>
          <p:cNvPr id="944" name="Google Shape;944;p36"/>
          <p:cNvGrpSpPr/>
          <p:nvPr/>
        </p:nvGrpSpPr>
        <p:grpSpPr>
          <a:xfrm>
            <a:off x="3765205" y="1373533"/>
            <a:ext cx="4799108" cy="2724547"/>
            <a:chOff x="1009575" y="1110725"/>
            <a:chExt cx="5875500" cy="2826000"/>
          </a:xfrm>
        </p:grpSpPr>
        <p:sp>
          <p:nvSpPr>
            <p:cNvPr id="945" name="Google Shape;945;p36"/>
            <p:cNvSpPr/>
            <p:nvPr/>
          </p:nvSpPr>
          <p:spPr>
            <a:xfrm>
              <a:off x="1009575" y="1110725"/>
              <a:ext cx="5570700" cy="2826000"/>
            </a:xfrm>
            <a:prstGeom prst="roundRect">
              <a:avLst>
                <a:gd fmla="val 16667" name="adj"/>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46" name="Google Shape;946;p36"/>
            <p:cNvSpPr/>
            <p:nvPr/>
          </p:nvSpPr>
          <p:spPr>
            <a:xfrm>
              <a:off x="1314375" y="1110725"/>
              <a:ext cx="5570700" cy="2826000"/>
            </a:xfrm>
            <a:prstGeom prst="roundRect">
              <a:avLst>
                <a:gd fmla="val 16667" name="adj"/>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47" name="Google Shape;947;p36"/>
            <p:cNvSpPr/>
            <p:nvPr/>
          </p:nvSpPr>
          <p:spPr>
            <a:xfrm>
              <a:off x="1161975" y="1110725"/>
              <a:ext cx="5570700" cy="2826000"/>
            </a:xfrm>
            <a:prstGeom prst="roundRect">
              <a:avLst>
                <a:gd fmla="val 16667" name="adj"/>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948" name="Google Shape;948;p36"/>
          <p:cNvSpPr txBox="1"/>
          <p:nvPr>
            <p:ph idx="1" type="body"/>
          </p:nvPr>
        </p:nvSpPr>
        <p:spPr>
          <a:xfrm>
            <a:off x="4079763" y="1581707"/>
            <a:ext cx="4170000" cy="23082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a:solidFill>
                  <a:schemeClr val="dk1"/>
                </a:solidFill>
              </a:rPr>
              <a:t>Based on Kant’s Answer: Dignity comes from being a rational, autonomous being. Humans can make moral decisions, act to principles, and take </a:t>
            </a:r>
            <a:r>
              <a:rPr lang="en">
                <a:solidFill>
                  <a:schemeClr val="dk1"/>
                </a:solidFill>
              </a:rPr>
              <a:t>responsibility. You can assume humans have intrinsic worth.</a:t>
            </a:r>
            <a:endParaRPr>
              <a:solidFill>
                <a:schemeClr val="dk1"/>
              </a:solidFill>
            </a:endParaRPr>
          </a:p>
          <a:p>
            <a:pPr indent="0" lvl="0" marL="0" rtl="0" algn="l">
              <a:spcBef>
                <a:spcPts val="1200"/>
              </a:spcBef>
              <a:spcAft>
                <a:spcPts val="1200"/>
              </a:spcAft>
              <a:buNone/>
            </a:pPr>
            <a:r>
              <a:rPr lang="en">
                <a:solidFill>
                  <a:schemeClr val="dk1"/>
                </a:solidFill>
              </a:rPr>
              <a:t>Problem: If dignity comes being rational or based on belief, does it become too broad or too narrow in representation. </a:t>
            </a:r>
            <a:endParaRPr>
              <a:solidFill>
                <a:schemeClr val="dk1"/>
              </a:solidFill>
            </a:endParaRPr>
          </a:p>
        </p:txBody>
      </p:sp>
      <p:sp>
        <p:nvSpPr>
          <p:cNvPr id="949" name="Google Shape;949;p36"/>
          <p:cNvSpPr txBox="1"/>
          <p:nvPr>
            <p:ph type="ctrTitle"/>
          </p:nvPr>
        </p:nvSpPr>
        <p:spPr>
          <a:xfrm>
            <a:off x="713250" y="393419"/>
            <a:ext cx="7717500" cy="5778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Where Does Dignity Come From?</a:t>
            </a:r>
            <a:endParaRPr/>
          </a:p>
        </p:txBody>
      </p:sp>
      <p:grpSp>
        <p:nvGrpSpPr>
          <p:cNvPr id="950" name="Google Shape;950;p36"/>
          <p:cNvGrpSpPr/>
          <p:nvPr/>
        </p:nvGrpSpPr>
        <p:grpSpPr>
          <a:xfrm>
            <a:off x="511691" y="1503621"/>
            <a:ext cx="2961606" cy="2464364"/>
            <a:chOff x="1712550" y="1926725"/>
            <a:chExt cx="921700" cy="766950"/>
          </a:xfrm>
        </p:grpSpPr>
        <p:sp>
          <p:nvSpPr>
            <p:cNvPr id="951" name="Google Shape;951;p36"/>
            <p:cNvSpPr/>
            <p:nvPr/>
          </p:nvSpPr>
          <p:spPr>
            <a:xfrm>
              <a:off x="1761425" y="1926725"/>
              <a:ext cx="766950" cy="766950"/>
            </a:xfrm>
            <a:custGeom>
              <a:rect b="b" l="l" r="r" t="t"/>
              <a:pathLst>
                <a:path extrusionOk="0" h="30678" w="30678">
                  <a:moveTo>
                    <a:pt x="11730" y="9374"/>
                  </a:moveTo>
                  <a:cubicBezTo>
                    <a:pt x="12256" y="9374"/>
                    <a:pt x="12682" y="9800"/>
                    <a:pt x="12682" y="10326"/>
                  </a:cubicBezTo>
                  <a:cubicBezTo>
                    <a:pt x="12682" y="12281"/>
                    <a:pt x="11103" y="13885"/>
                    <a:pt x="9123" y="13885"/>
                  </a:cubicBezTo>
                  <a:cubicBezTo>
                    <a:pt x="7168" y="13885"/>
                    <a:pt x="5564" y="12281"/>
                    <a:pt x="5564" y="10326"/>
                  </a:cubicBezTo>
                  <a:cubicBezTo>
                    <a:pt x="5564" y="9800"/>
                    <a:pt x="5990" y="9374"/>
                    <a:pt x="6517" y="9374"/>
                  </a:cubicBezTo>
                  <a:cubicBezTo>
                    <a:pt x="7043" y="9374"/>
                    <a:pt x="7469" y="9800"/>
                    <a:pt x="7469" y="10326"/>
                  </a:cubicBezTo>
                  <a:cubicBezTo>
                    <a:pt x="7469" y="11228"/>
                    <a:pt x="8221" y="11980"/>
                    <a:pt x="9123" y="11980"/>
                  </a:cubicBezTo>
                  <a:cubicBezTo>
                    <a:pt x="10050" y="11980"/>
                    <a:pt x="10777" y="11228"/>
                    <a:pt x="10777" y="10326"/>
                  </a:cubicBezTo>
                  <a:cubicBezTo>
                    <a:pt x="10777" y="9800"/>
                    <a:pt x="11203" y="9374"/>
                    <a:pt x="11730" y="9374"/>
                  </a:cubicBezTo>
                  <a:close/>
                  <a:moveTo>
                    <a:pt x="24136" y="9374"/>
                  </a:moveTo>
                  <a:cubicBezTo>
                    <a:pt x="24662" y="9374"/>
                    <a:pt x="25088" y="9800"/>
                    <a:pt x="25088" y="10326"/>
                  </a:cubicBezTo>
                  <a:cubicBezTo>
                    <a:pt x="25088" y="12281"/>
                    <a:pt x="23484" y="13885"/>
                    <a:pt x="21529" y="13885"/>
                  </a:cubicBezTo>
                  <a:cubicBezTo>
                    <a:pt x="19549" y="13885"/>
                    <a:pt x="17970" y="12281"/>
                    <a:pt x="17970" y="10326"/>
                  </a:cubicBezTo>
                  <a:cubicBezTo>
                    <a:pt x="17970" y="9800"/>
                    <a:pt x="18396" y="9374"/>
                    <a:pt x="18923" y="9374"/>
                  </a:cubicBezTo>
                  <a:cubicBezTo>
                    <a:pt x="19449" y="9374"/>
                    <a:pt x="19875" y="9800"/>
                    <a:pt x="19875" y="10326"/>
                  </a:cubicBezTo>
                  <a:cubicBezTo>
                    <a:pt x="19875" y="11228"/>
                    <a:pt x="20602" y="11980"/>
                    <a:pt x="21529" y="11980"/>
                  </a:cubicBezTo>
                  <a:cubicBezTo>
                    <a:pt x="22431" y="11980"/>
                    <a:pt x="23183" y="11228"/>
                    <a:pt x="23183" y="10326"/>
                  </a:cubicBezTo>
                  <a:cubicBezTo>
                    <a:pt x="23183" y="9800"/>
                    <a:pt x="23609" y="9374"/>
                    <a:pt x="24136" y="9374"/>
                  </a:cubicBezTo>
                  <a:close/>
                  <a:moveTo>
                    <a:pt x="21780" y="17243"/>
                  </a:moveTo>
                  <a:cubicBezTo>
                    <a:pt x="22632" y="17243"/>
                    <a:pt x="23309" y="17920"/>
                    <a:pt x="23309" y="18772"/>
                  </a:cubicBezTo>
                  <a:cubicBezTo>
                    <a:pt x="23309" y="22131"/>
                    <a:pt x="19800" y="24762"/>
                    <a:pt x="15339" y="24762"/>
                  </a:cubicBezTo>
                  <a:cubicBezTo>
                    <a:pt x="10852" y="24762"/>
                    <a:pt x="7344" y="22131"/>
                    <a:pt x="7344" y="18772"/>
                  </a:cubicBezTo>
                  <a:cubicBezTo>
                    <a:pt x="7344" y="17920"/>
                    <a:pt x="8020" y="17243"/>
                    <a:pt x="8872" y="17243"/>
                  </a:cubicBezTo>
                  <a:cubicBezTo>
                    <a:pt x="9725" y="17243"/>
                    <a:pt x="10401" y="17920"/>
                    <a:pt x="10401" y="18772"/>
                  </a:cubicBezTo>
                  <a:cubicBezTo>
                    <a:pt x="10401" y="20151"/>
                    <a:pt x="12431" y="21680"/>
                    <a:pt x="15339" y="21680"/>
                  </a:cubicBezTo>
                  <a:cubicBezTo>
                    <a:pt x="18221" y="21680"/>
                    <a:pt x="20251" y="20151"/>
                    <a:pt x="20251" y="18772"/>
                  </a:cubicBezTo>
                  <a:cubicBezTo>
                    <a:pt x="20251" y="17920"/>
                    <a:pt x="20928" y="17243"/>
                    <a:pt x="21780" y="17243"/>
                  </a:cubicBezTo>
                  <a:close/>
                  <a:moveTo>
                    <a:pt x="15339" y="0"/>
                  </a:moveTo>
                  <a:cubicBezTo>
                    <a:pt x="6867" y="0"/>
                    <a:pt x="0" y="6867"/>
                    <a:pt x="0" y="15339"/>
                  </a:cubicBezTo>
                  <a:cubicBezTo>
                    <a:pt x="0" y="23810"/>
                    <a:pt x="6867" y="30677"/>
                    <a:pt x="15339" y="30677"/>
                  </a:cubicBezTo>
                  <a:cubicBezTo>
                    <a:pt x="23810" y="30677"/>
                    <a:pt x="30677" y="23810"/>
                    <a:pt x="30677" y="15339"/>
                  </a:cubicBezTo>
                  <a:cubicBezTo>
                    <a:pt x="30677" y="6867"/>
                    <a:pt x="23810" y="0"/>
                    <a:pt x="15339" y="0"/>
                  </a:cubicBezTo>
                  <a:close/>
                </a:path>
              </a:pathLst>
            </a:custGeom>
            <a:solidFill>
              <a:srgbClr val="00CC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52" name="Google Shape;952;p36"/>
            <p:cNvSpPr/>
            <p:nvPr/>
          </p:nvSpPr>
          <p:spPr>
            <a:xfrm>
              <a:off x="1818425" y="1926725"/>
              <a:ext cx="766950" cy="766950"/>
            </a:xfrm>
            <a:custGeom>
              <a:rect b="b" l="l" r="r" t="t"/>
              <a:pathLst>
                <a:path extrusionOk="0" h="30678" w="30678">
                  <a:moveTo>
                    <a:pt x="11755" y="9374"/>
                  </a:moveTo>
                  <a:cubicBezTo>
                    <a:pt x="12282" y="9374"/>
                    <a:pt x="12708" y="9800"/>
                    <a:pt x="12708" y="10326"/>
                  </a:cubicBezTo>
                  <a:cubicBezTo>
                    <a:pt x="12708" y="12281"/>
                    <a:pt x="11104" y="13885"/>
                    <a:pt x="9149" y="13885"/>
                  </a:cubicBezTo>
                  <a:cubicBezTo>
                    <a:pt x="7169" y="13885"/>
                    <a:pt x="5590" y="12281"/>
                    <a:pt x="5590" y="10326"/>
                  </a:cubicBezTo>
                  <a:cubicBezTo>
                    <a:pt x="5590" y="9800"/>
                    <a:pt x="6016" y="9374"/>
                    <a:pt x="6542" y="9374"/>
                  </a:cubicBezTo>
                  <a:cubicBezTo>
                    <a:pt x="7069" y="9374"/>
                    <a:pt x="7495" y="9800"/>
                    <a:pt x="7495" y="10326"/>
                  </a:cubicBezTo>
                  <a:cubicBezTo>
                    <a:pt x="7495" y="11228"/>
                    <a:pt x="8222" y="11980"/>
                    <a:pt x="9149" y="11980"/>
                  </a:cubicBezTo>
                  <a:cubicBezTo>
                    <a:pt x="10076" y="11980"/>
                    <a:pt x="10803" y="11228"/>
                    <a:pt x="10803" y="10326"/>
                  </a:cubicBezTo>
                  <a:cubicBezTo>
                    <a:pt x="10803" y="9800"/>
                    <a:pt x="11229" y="9374"/>
                    <a:pt x="11755" y="9374"/>
                  </a:cubicBezTo>
                  <a:close/>
                  <a:moveTo>
                    <a:pt x="24161" y="9374"/>
                  </a:moveTo>
                  <a:cubicBezTo>
                    <a:pt x="24688" y="9374"/>
                    <a:pt x="25114" y="9800"/>
                    <a:pt x="25114" y="10326"/>
                  </a:cubicBezTo>
                  <a:cubicBezTo>
                    <a:pt x="25114" y="12281"/>
                    <a:pt x="23510" y="13885"/>
                    <a:pt x="21555" y="13885"/>
                  </a:cubicBezTo>
                  <a:cubicBezTo>
                    <a:pt x="19575" y="13885"/>
                    <a:pt x="17971" y="12281"/>
                    <a:pt x="17971" y="10326"/>
                  </a:cubicBezTo>
                  <a:cubicBezTo>
                    <a:pt x="17971" y="9800"/>
                    <a:pt x="18397" y="9374"/>
                    <a:pt x="18923" y="9374"/>
                  </a:cubicBezTo>
                  <a:cubicBezTo>
                    <a:pt x="19450" y="9374"/>
                    <a:pt x="19876" y="9800"/>
                    <a:pt x="19876" y="10326"/>
                  </a:cubicBezTo>
                  <a:cubicBezTo>
                    <a:pt x="19876" y="11228"/>
                    <a:pt x="20628" y="11980"/>
                    <a:pt x="21555" y="11980"/>
                  </a:cubicBezTo>
                  <a:cubicBezTo>
                    <a:pt x="22457" y="11980"/>
                    <a:pt x="23209" y="11228"/>
                    <a:pt x="23209" y="10326"/>
                  </a:cubicBezTo>
                  <a:cubicBezTo>
                    <a:pt x="23209" y="9800"/>
                    <a:pt x="23635" y="9374"/>
                    <a:pt x="24161" y="9374"/>
                  </a:cubicBezTo>
                  <a:close/>
                  <a:moveTo>
                    <a:pt x="21806" y="17243"/>
                  </a:moveTo>
                  <a:cubicBezTo>
                    <a:pt x="22658" y="17243"/>
                    <a:pt x="23334" y="17920"/>
                    <a:pt x="23334" y="18772"/>
                  </a:cubicBezTo>
                  <a:cubicBezTo>
                    <a:pt x="23334" y="22131"/>
                    <a:pt x="19826" y="24762"/>
                    <a:pt x="15339" y="24762"/>
                  </a:cubicBezTo>
                  <a:cubicBezTo>
                    <a:pt x="10878" y="24762"/>
                    <a:pt x="7369" y="22131"/>
                    <a:pt x="7369" y="18772"/>
                  </a:cubicBezTo>
                  <a:cubicBezTo>
                    <a:pt x="7369" y="17920"/>
                    <a:pt x="8046" y="17243"/>
                    <a:pt x="8898" y="17243"/>
                  </a:cubicBezTo>
                  <a:cubicBezTo>
                    <a:pt x="9750" y="17243"/>
                    <a:pt x="10427" y="17920"/>
                    <a:pt x="10427" y="18772"/>
                  </a:cubicBezTo>
                  <a:cubicBezTo>
                    <a:pt x="10427" y="20151"/>
                    <a:pt x="12457" y="21680"/>
                    <a:pt x="15339" y="21680"/>
                  </a:cubicBezTo>
                  <a:cubicBezTo>
                    <a:pt x="18247" y="21680"/>
                    <a:pt x="20277" y="20151"/>
                    <a:pt x="20277" y="18772"/>
                  </a:cubicBezTo>
                  <a:cubicBezTo>
                    <a:pt x="20277" y="17920"/>
                    <a:pt x="20953" y="17243"/>
                    <a:pt x="21806" y="17243"/>
                  </a:cubicBezTo>
                  <a:close/>
                  <a:moveTo>
                    <a:pt x="15339" y="0"/>
                  </a:moveTo>
                  <a:cubicBezTo>
                    <a:pt x="6868" y="0"/>
                    <a:pt x="1" y="6867"/>
                    <a:pt x="1" y="15339"/>
                  </a:cubicBezTo>
                  <a:cubicBezTo>
                    <a:pt x="1" y="23810"/>
                    <a:pt x="6868" y="30677"/>
                    <a:pt x="15339" y="30677"/>
                  </a:cubicBezTo>
                  <a:cubicBezTo>
                    <a:pt x="23811" y="30677"/>
                    <a:pt x="30678" y="23810"/>
                    <a:pt x="30678" y="15339"/>
                  </a:cubicBezTo>
                  <a:cubicBezTo>
                    <a:pt x="30678" y="6867"/>
                    <a:pt x="23811" y="0"/>
                    <a:pt x="15339" y="0"/>
                  </a:cubicBezTo>
                  <a:close/>
                </a:path>
              </a:pathLst>
            </a:custGeom>
            <a:solidFill>
              <a:srgbClr val="FF308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53" name="Google Shape;953;p36"/>
            <p:cNvSpPr/>
            <p:nvPr/>
          </p:nvSpPr>
          <p:spPr>
            <a:xfrm>
              <a:off x="2427450" y="2083975"/>
              <a:ext cx="149150" cy="19450"/>
            </a:xfrm>
            <a:custGeom>
              <a:rect b="b" l="l" r="r" t="t"/>
              <a:pathLst>
                <a:path extrusionOk="0" h="778" w="5966">
                  <a:moveTo>
                    <a:pt x="1" y="1"/>
                  </a:moveTo>
                  <a:lnTo>
                    <a:pt x="1" y="778"/>
                  </a:lnTo>
                  <a:lnTo>
                    <a:pt x="5966" y="778"/>
                  </a:lnTo>
                  <a:lnTo>
                    <a:pt x="5966" y="1"/>
                  </a:lnTo>
                  <a:close/>
                </a:path>
              </a:pathLst>
            </a:custGeom>
            <a:solidFill>
              <a:srgbClr val="FF308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54" name="Google Shape;954;p36"/>
            <p:cNvSpPr/>
            <p:nvPr/>
          </p:nvSpPr>
          <p:spPr>
            <a:xfrm>
              <a:off x="2484475" y="2335875"/>
              <a:ext cx="149775" cy="20075"/>
            </a:xfrm>
            <a:custGeom>
              <a:rect b="b" l="l" r="r" t="t"/>
              <a:pathLst>
                <a:path extrusionOk="0" h="803" w="5991">
                  <a:moveTo>
                    <a:pt x="1" y="0"/>
                  </a:moveTo>
                  <a:lnTo>
                    <a:pt x="1" y="802"/>
                  </a:lnTo>
                  <a:lnTo>
                    <a:pt x="5991" y="802"/>
                  </a:lnTo>
                  <a:lnTo>
                    <a:pt x="5991" y="0"/>
                  </a:lnTo>
                  <a:close/>
                </a:path>
              </a:pathLst>
            </a:custGeom>
            <a:solidFill>
              <a:srgbClr val="FF308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55" name="Google Shape;955;p36"/>
            <p:cNvSpPr/>
            <p:nvPr/>
          </p:nvSpPr>
          <p:spPr>
            <a:xfrm>
              <a:off x="2344125" y="2588375"/>
              <a:ext cx="149775" cy="20075"/>
            </a:xfrm>
            <a:custGeom>
              <a:rect b="b" l="l" r="r" t="t"/>
              <a:pathLst>
                <a:path extrusionOk="0" h="803" w="5991">
                  <a:moveTo>
                    <a:pt x="1" y="1"/>
                  </a:moveTo>
                  <a:lnTo>
                    <a:pt x="1" y="803"/>
                  </a:lnTo>
                  <a:lnTo>
                    <a:pt x="5991" y="803"/>
                  </a:lnTo>
                  <a:lnTo>
                    <a:pt x="5991" y="1"/>
                  </a:lnTo>
                  <a:close/>
                </a:path>
              </a:pathLst>
            </a:custGeom>
            <a:solidFill>
              <a:srgbClr val="FF308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56" name="Google Shape;956;p36"/>
            <p:cNvSpPr/>
            <p:nvPr/>
          </p:nvSpPr>
          <p:spPr>
            <a:xfrm>
              <a:off x="2518325" y="2588375"/>
              <a:ext cx="18175" cy="20075"/>
            </a:xfrm>
            <a:custGeom>
              <a:rect b="b" l="l" r="r" t="t"/>
              <a:pathLst>
                <a:path extrusionOk="0" h="803" w="727">
                  <a:moveTo>
                    <a:pt x="0" y="1"/>
                  </a:moveTo>
                  <a:lnTo>
                    <a:pt x="0" y="803"/>
                  </a:lnTo>
                  <a:lnTo>
                    <a:pt x="727" y="803"/>
                  </a:lnTo>
                  <a:lnTo>
                    <a:pt x="727" y="1"/>
                  </a:lnTo>
                  <a:close/>
                </a:path>
              </a:pathLst>
            </a:custGeom>
            <a:solidFill>
              <a:srgbClr val="FF308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57" name="Google Shape;957;p36"/>
            <p:cNvSpPr/>
            <p:nvPr/>
          </p:nvSpPr>
          <p:spPr>
            <a:xfrm>
              <a:off x="2460050" y="2269450"/>
              <a:ext cx="149150" cy="20075"/>
            </a:xfrm>
            <a:custGeom>
              <a:rect b="b" l="l" r="r" t="t"/>
              <a:pathLst>
                <a:path extrusionOk="0" h="803" w="5966">
                  <a:moveTo>
                    <a:pt x="0" y="1"/>
                  </a:moveTo>
                  <a:lnTo>
                    <a:pt x="0" y="803"/>
                  </a:lnTo>
                  <a:lnTo>
                    <a:pt x="5965" y="803"/>
                  </a:lnTo>
                  <a:lnTo>
                    <a:pt x="5965" y="1"/>
                  </a:lnTo>
                  <a:close/>
                </a:path>
              </a:pathLst>
            </a:custGeom>
            <a:solidFill>
              <a:srgbClr val="FF308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58" name="Google Shape;958;p36"/>
            <p:cNvSpPr/>
            <p:nvPr/>
          </p:nvSpPr>
          <p:spPr>
            <a:xfrm>
              <a:off x="1731350" y="2380975"/>
              <a:ext cx="149150" cy="20075"/>
            </a:xfrm>
            <a:custGeom>
              <a:rect b="b" l="l" r="r" t="t"/>
              <a:pathLst>
                <a:path extrusionOk="0" h="803" w="5966">
                  <a:moveTo>
                    <a:pt x="0" y="1"/>
                  </a:moveTo>
                  <a:lnTo>
                    <a:pt x="0" y="803"/>
                  </a:lnTo>
                  <a:lnTo>
                    <a:pt x="5965" y="803"/>
                  </a:lnTo>
                  <a:lnTo>
                    <a:pt x="5965" y="1"/>
                  </a:lnTo>
                  <a:close/>
                </a:path>
              </a:pathLst>
            </a:custGeom>
            <a:solidFill>
              <a:srgbClr val="00CC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59" name="Google Shape;959;p36"/>
            <p:cNvSpPr/>
            <p:nvPr/>
          </p:nvSpPr>
          <p:spPr>
            <a:xfrm>
              <a:off x="1824075" y="2567075"/>
              <a:ext cx="149150" cy="20075"/>
            </a:xfrm>
            <a:custGeom>
              <a:rect b="b" l="l" r="r" t="t"/>
              <a:pathLst>
                <a:path extrusionOk="0" h="803" w="5966">
                  <a:moveTo>
                    <a:pt x="0" y="0"/>
                  </a:moveTo>
                  <a:lnTo>
                    <a:pt x="0" y="802"/>
                  </a:lnTo>
                  <a:lnTo>
                    <a:pt x="5965" y="802"/>
                  </a:lnTo>
                  <a:lnTo>
                    <a:pt x="5965" y="0"/>
                  </a:lnTo>
                  <a:close/>
                </a:path>
              </a:pathLst>
            </a:custGeom>
            <a:solidFill>
              <a:srgbClr val="00CC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60" name="Google Shape;960;p36"/>
            <p:cNvSpPr/>
            <p:nvPr/>
          </p:nvSpPr>
          <p:spPr>
            <a:xfrm>
              <a:off x="1755150" y="2478725"/>
              <a:ext cx="149150" cy="19450"/>
            </a:xfrm>
            <a:custGeom>
              <a:rect b="b" l="l" r="r" t="t"/>
              <a:pathLst>
                <a:path extrusionOk="0" h="778" w="5966">
                  <a:moveTo>
                    <a:pt x="1" y="1"/>
                  </a:moveTo>
                  <a:lnTo>
                    <a:pt x="1" y="777"/>
                  </a:lnTo>
                  <a:lnTo>
                    <a:pt x="5966" y="777"/>
                  </a:lnTo>
                  <a:lnTo>
                    <a:pt x="5966" y="1"/>
                  </a:lnTo>
                  <a:close/>
                </a:path>
              </a:pathLst>
            </a:custGeom>
            <a:solidFill>
              <a:srgbClr val="00CC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61" name="Google Shape;961;p36"/>
            <p:cNvSpPr/>
            <p:nvPr/>
          </p:nvSpPr>
          <p:spPr>
            <a:xfrm>
              <a:off x="1749525" y="2100275"/>
              <a:ext cx="149125" cy="19450"/>
            </a:xfrm>
            <a:custGeom>
              <a:rect b="b" l="l" r="r" t="t"/>
              <a:pathLst>
                <a:path extrusionOk="0" h="778" w="5965">
                  <a:moveTo>
                    <a:pt x="0" y="1"/>
                  </a:moveTo>
                  <a:lnTo>
                    <a:pt x="0" y="778"/>
                  </a:lnTo>
                  <a:lnTo>
                    <a:pt x="5965" y="778"/>
                  </a:lnTo>
                  <a:lnTo>
                    <a:pt x="5965" y="1"/>
                  </a:lnTo>
                  <a:close/>
                </a:path>
              </a:pathLst>
            </a:custGeom>
            <a:solidFill>
              <a:srgbClr val="00CC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62" name="Google Shape;962;p36"/>
            <p:cNvSpPr/>
            <p:nvPr/>
          </p:nvSpPr>
          <p:spPr>
            <a:xfrm>
              <a:off x="1845375" y="2011925"/>
              <a:ext cx="190500" cy="20075"/>
            </a:xfrm>
            <a:custGeom>
              <a:rect b="b" l="l" r="r" t="t"/>
              <a:pathLst>
                <a:path extrusionOk="0" h="803" w="7620">
                  <a:moveTo>
                    <a:pt x="1" y="1"/>
                  </a:moveTo>
                  <a:lnTo>
                    <a:pt x="1" y="803"/>
                  </a:lnTo>
                  <a:lnTo>
                    <a:pt x="7620" y="803"/>
                  </a:lnTo>
                  <a:lnTo>
                    <a:pt x="7620" y="1"/>
                  </a:lnTo>
                  <a:close/>
                </a:path>
              </a:pathLst>
            </a:custGeom>
            <a:solidFill>
              <a:srgbClr val="00CC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63" name="Google Shape;963;p36"/>
            <p:cNvSpPr/>
            <p:nvPr/>
          </p:nvSpPr>
          <p:spPr>
            <a:xfrm>
              <a:off x="1758275" y="2161050"/>
              <a:ext cx="149150" cy="20075"/>
            </a:xfrm>
            <a:custGeom>
              <a:rect b="b" l="l" r="r" t="t"/>
              <a:pathLst>
                <a:path extrusionOk="0" h="803" w="5966">
                  <a:moveTo>
                    <a:pt x="1" y="1"/>
                  </a:moveTo>
                  <a:lnTo>
                    <a:pt x="1" y="803"/>
                  </a:lnTo>
                  <a:lnTo>
                    <a:pt x="5966" y="803"/>
                  </a:lnTo>
                  <a:lnTo>
                    <a:pt x="5966" y="1"/>
                  </a:lnTo>
                  <a:close/>
                </a:path>
              </a:pathLst>
            </a:custGeom>
            <a:solidFill>
              <a:srgbClr val="00CC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64" name="Google Shape;964;p36"/>
            <p:cNvSpPr/>
            <p:nvPr/>
          </p:nvSpPr>
          <p:spPr>
            <a:xfrm>
              <a:off x="1718175" y="2161050"/>
              <a:ext cx="18825" cy="20075"/>
            </a:xfrm>
            <a:custGeom>
              <a:rect b="b" l="l" r="r" t="t"/>
              <a:pathLst>
                <a:path extrusionOk="0" h="803" w="753">
                  <a:moveTo>
                    <a:pt x="1" y="1"/>
                  </a:moveTo>
                  <a:lnTo>
                    <a:pt x="1" y="803"/>
                  </a:lnTo>
                  <a:lnTo>
                    <a:pt x="753" y="803"/>
                  </a:lnTo>
                  <a:lnTo>
                    <a:pt x="753" y="1"/>
                  </a:lnTo>
                  <a:close/>
                </a:path>
              </a:pathLst>
            </a:custGeom>
            <a:solidFill>
              <a:srgbClr val="00CC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65" name="Google Shape;965;p36"/>
            <p:cNvSpPr/>
            <p:nvPr/>
          </p:nvSpPr>
          <p:spPr>
            <a:xfrm>
              <a:off x="2391750" y="2028225"/>
              <a:ext cx="112800" cy="20075"/>
            </a:xfrm>
            <a:custGeom>
              <a:rect b="b" l="l" r="r" t="t"/>
              <a:pathLst>
                <a:path extrusionOk="0" h="803" w="4512">
                  <a:moveTo>
                    <a:pt x="0" y="0"/>
                  </a:moveTo>
                  <a:lnTo>
                    <a:pt x="0" y="802"/>
                  </a:lnTo>
                  <a:lnTo>
                    <a:pt x="4512" y="802"/>
                  </a:lnTo>
                  <a:lnTo>
                    <a:pt x="4512"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66" name="Google Shape;966;p36"/>
            <p:cNvSpPr/>
            <p:nvPr/>
          </p:nvSpPr>
          <p:spPr>
            <a:xfrm>
              <a:off x="2473825" y="2410425"/>
              <a:ext cx="112800" cy="20075"/>
            </a:xfrm>
            <a:custGeom>
              <a:rect b="b" l="l" r="r" t="t"/>
              <a:pathLst>
                <a:path extrusionOk="0" h="803" w="4512">
                  <a:moveTo>
                    <a:pt x="1" y="1"/>
                  </a:moveTo>
                  <a:lnTo>
                    <a:pt x="1" y="803"/>
                  </a:lnTo>
                  <a:lnTo>
                    <a:pt x="4512" y="803"/>
                  </a:lnTo>
                  <a:lnTo>
                    <a:pt x="4512"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67" name="Google Shape;967;p36"/>
            <p:cNvSpPr/>
            <p:nvPr/>
          </p:nvSpPr>
          <p:spPr>
            <a:xfrm>
              <a:off x="1712550" y="2335875"/>
              <a:ext cx="160425" cy="20075"/>
            </a:xfrm>
            <a:custGeom>
              <a:rect b="b" l="l" r="r" t="t"/>
              <a:pathLst>
                <a:path extrusionOk="0" h="803" w="6417">
                  <a:moveTo>
                    <a:pt x="0" y="0"/>
                  </a:moveTo>
                  <a:lnTo>
                    <a:pt x="0" y="802"/>
                  </a:lnTo>
                  <a:lnTo>
                    <a:pt x="6416" y="802"/>
                  </a:lnTo>
                  <a:lnTo>
                    <a:pt x="6416"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68" name="Google Shape;968;p36"/>
            <p:cNvSpPr/>
            <p:nvPr/>
          </p:nvSpPr>
          <p:spPr>
            <a:xfrm>
              <a:off x="1797125" y="2055175"/>
              <a:ext cx="112825" cy="20075"/>
            </a:xfrm>
            <a:custGeom>
              <a:rect b="b" l="l" r="r" t="t"/>
              <a:pathLst>
                <a:path extrusionOk="0" h="803" w="4513">
                  <a:moveTo>
                    <a:pt x="1" y="0"/>
                  </a:moveTo>
                  <a:lnTo>
                    <a:pt x="1" y="802"/>
                  </a:lnTo>
                  <a:lnTo>
                    <a:pt x="4512" y="802"/>
                  </a:lnTo>
                  <a:lnTo>
                    <a:pt x="4512"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69" name="Google Shape;969;p36"/>
            <p:cNvSpPr/>
            <p:nvPr/>
          </p:nvSpPr>
          <p:spPr>
            <a:xfrm>
              <a:off x="1753900" y="2516950"/>
              <a:ext cx="128475" cy="19450"/>
            </a:xfrm>
            <a:custGeom>
              <a:rect b="b" l="l" r="r" t="t"/>
              <a:pathLst>
                <a:path extrusionOk="0" h="778" w="5139">
                  <a:moveTo>
                    <a:pt x="0" y="0"/>
                  </a:moveTo>
                  <a:lnTo>
                    <a:pt x="0" y="777"/>
                  </a:lnTo>
                  <a:lnTo>
                    <a:pt x="5138" y="777"/>
                  </a:lnTo>
                  <a:lnTo>
                    <a:pt x="5138"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70" name="Google Shape;970;p36"/>
            <p:cNvSpPr/>
            <p:nvPr/>
          </p:nvSpPr>
          <p:spPr>
            <a:xfrm>
              <a:off x="1736975" y="2253800"/>
              <a:ext cx="127850" cy="20075"/>
            </a:xfrm>
            <a:custGeom>
              <a:rect b="b" l="l" r="r" t="t"/>
              <a:pathLst>
                <a:path extrusionOk="0" h="803" w="5114">
                  <a:moveTo>
                    <a:pt x="1" y="0"/>
                  </a:moveTo>
                  <a:lnTo>
                    <a:pt x="1" y="802"/>
                  </a:lnTo>
                  <a:lnTo>
                    <a:pt x="5114" y="802"/>
                  </a:lnTo>
                  <a:lnTo>
                    <a:pt x="5114"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71" name="Google Shape;971;p36"/>
            <p:cNvSpPr/>
            <p:nvPr/>
          </p:nvSpPr>
          <p:spPr>
            <a:xfrm>
              <a:off x="2439375" y="2496900"/>
              <a:ext cx="139750" cy="20075"/>
            </a:xfrm>
            <a:custGeom>
              <a:rect b="b" l="l" r="r" t="t"/>
              <a:pathLst>
                <a:path extrusionOk="0" h="803" w="5590">
                  <a:moveTo>
                    <a:pt x="0" y="0"/>
                  </a:moveTo>
                  <a:lnTo>
                    <a:pt x="0" y="802"/>
                  </a:lnTo>
                  <a:lnTo>
                    <a:pt x="5589" y="802"/>
                  </a:lnTo>
                  <a:lnTo>
                    <a:pt x="5589"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72" name="Google Shape;972;p36"/>
            <p:cNvSpPr/>
            <p:nvPr/>
          </p:nvSpPr>
          <p:spPr>
            <a:xfrm>
              <a:off x="2492000" y="2225600"/>
              <a:ext cx="139750" cy="20075"/>
            </a:xfrm>
            <a:custGeom>
              <a:rect b="b" l="l" r="r" t="t"/>
              <a:pathLst>
                <a:path extrusionOk="0" h="803" w="5590">
                  <a:moveTo>
                    <a:pt x="0" y="0"/>
                  </a:moveTo>
                  <a:lnTo>
                    <a:pt x="0" y="802"/>
                  </a:lnTo>
                  <a:lnTo>
                    <a:pt x="5589" y="802"/>
                  </a:lnTo>
                  <a:lnTo>
                    <a:pt x="5589"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73" name="Google Shape;973;p36"/>
            <p:cNvSpPr/>
            <p:nvPr/>
          </p:nvSpPr>
          <p:spPr>
            <a:xfrm>
              <a:off x="2448775" y="2174850"/>
              <a:ext cx="139750" cy="20075"/>
            </a:xfrm>
            <a:custGeom>
              <a:rect b="b" l="l" r="r" t="t"/>
              <a:pathLst>
                <a:path extrusionOk="0" h="803" w="5590">
                  <a:moveTo>
                    <a:pt x="0" y="0"/>
                  </a:moveTo>
                  <a:lnTo>
                    <a:pt x="0" y="802"/>
                  </a:lnTo>
                  <a:lnTo>
                    <a:pt x="5589" y="802"/>
                  </a:lnTo>
                  <a:lnTo>
                    <a:pt x="5589"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74" name="Google Shape;974;p36"/>
            <p:cNvSpPr/>
            <p:nvPr/>
          </p:nvSpPr>
          <p:spPr>
            <a:xfrm>
              <a:off x="2605400" y="2174850"/>
              <a:ext cx="13825" cy="20075"/>
            </a:xfrm>
            <a:custGeom>
              <a:rect b="b" l="l" r="r" t="t"/>
              <a:pathLst>
                <a:path extrusionOk="0" h="803" w="553">
                  <a:moveTo>
                    <a:pt x="1" y="0"/>
                  </a:moveTo>
                  <a:lnTo>
                    <a:pt x="1" y="802"/>
                  </a:lnTo>
                  <a:lnTo>
                    <a:pt x="552" y="802"/>
                  </a:lnTo>
                  <a:lnTo>
                    <a:pt x="552"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75" name="Google Shape;975;p36"/>
            <p:cNvSpPr/>
            <p:nvPr/>
          </p:nvSpPr>
          <p:spPr>
            <a:xfrm>
              <a:off x="1727575" y="2516950"/>
              <a:ext cx="14450" cy="19450"/>
            </a:xfrm>
            <a:custGeom>
              <a:rect b="b" l="l" r="r" t="t"/>
              <a:pathLst>
                <a:path extrusionOk="0" h="778" w="578">
                  <a:moveTo>
                    <a:pt x="1" y="0"/>
                  </a:moveTo>
                  <a:lnTo>
                    <a:pt x="1" y="777"/>
                  </a:lnTo>
                  <a:lnTo>
                    <a:pt x="577" y="777"/>
                  </a:lnTo>
                  <a:lnTo>
                    <a:pt x="577"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76" name="Google Shape;976;p36"/>
            <p:cNvSpPr/>
            <p:nvPr/>
          </p:nvSpPr>
          <p:spPr>
            <a:xfrm>
              <a:off x="1789625" y="1926725"/>
              <a:ext cx="766925" cy="766950"/>
            </a:xfrm>
            <a:custGeom>
              <a:rect b="b" l="l" r="r" t="t"/>
              <a:pathLst>
                <a:path extrusionOk="0" h="30678" w="30677">
                  <a:moveTo>
                    <a:pt x="11754" y="9374"/>
                  </a:moveTo>
                  <a:cubicBezTo>
                    <a:pt x="12281" y="9374"/>
                    <a:pt x="12707" y="9800"/>
                    <a:pt x="12707" y="10326"/>
                  </a:cubicBezTo>
                  <a:cubicBezTo>
                    <a:pt x="12707" y="12281"/>
                    <a:pt x="11128" y="13885"/>
                    <a:pt x="9148" y="13885"/>
                  </a:cubicBezTo>
                  <a:cubicBezTo>
                    <a:pt x="7193" y="13885"/>
                    <a:pt x="5589" y="12281"/>
                    <a:pt x="5589" y="10326"/>
                  </a:cubicBezTo>
                  <a:cubicBezTo>
                    <a:pt x="5589" y="9800"/>
                    <a:pt x="6015" y="9374"/>
                    <a:pt x="6541" y="9374"/>
                  </a:cubicBezTo>
                  <a:cubicBezTo>
                    <a:pt x="7068" y="9374"/>
                    <a:pt x="7494" y="9800"/>
                    <a:pt x="7494" y="10326"/>
                  </a:cubicBezTo>
                  <a:cubicBezTo>
                    <a:pt x="7494" y="11228"/>
                    <a:pt x="8221" y="11980"/>
                    <a:pt x="9148" y="11980"/>
                  </a:cubicBezTo>
                  <a:cubicBezTo>
                    <a:pt x="10075" y="11980"/>
                    <a:pt x="10802" y="11228"/>
                    <a:pt x="10802" y="10326"/>
                  </a:cubicBezTo>
                  <a:cubicBezTo>
                    <a:pt x="10802" y="9800"/>
                    <a:pt x="11228" y="9374"/>
                    <a:pt x="11754" y="9374"/>
                  </a:cubicBezTo>
                  <a:close/>
                  <a:moveTo>
                    <a:pt x="24161" y="9374"/>
                  </a:moveTo>
                  <a:cubicBezTo>
                    <a:pt x="24687" y="9374"/>
                    <a:pt x="25113" y="9800"/>
                    <a:pt x="25113" y="10326"/>
                  </a:cubicBezTo>
                  <a:cubicBezTo>
                    <a:pt x="25113" y="12281"/>
                    <a:pt x="23509" y="13885"/>
                    <a:pt x="21554" y="13885"/>
                  </a:cubicBezTo>
                  <a:cubicBezTo>
                    <a:pt x="19574" y="13885"/>
                    <a:pt x="17970" y="12281"/>
                    <a:pt x="17970" y="10326"/>
                  </a:cubicBezTo>
                  <a:cubicBezTo>
                    <a:pt x="17970" y="9800"/>
                    <a:pt x="18396" y="9374"/>
                    <a:pt x="18948" y="9374"/>
                  </a:cubicBezTo>
                  <a:cubicBezTo>
                    <a:pt x="19474" y="9374"/>
                    <a:pt x="19900" y="9800"/>
                    <a:pt x="19900" y="10326"/>
                  </a:cubicBezTo>
                  <a:cubicBezTo>
                    <a:pt x="19900" y="11228"/>
                    <a:pt x="20627" y="11980"/>
                    <a:pt x="21554" y="11980"/>
                  </a:cubicBezTo>
                  <a:cubicBezTo>
                    <a:pt x="22456" y="11980"/>
                    <a:pt x="23208" y="11228"/>
                    <a:pt x="23208" y="10326"/>
                  </a:cubicBezTo>
                  <a:cubicBezTo>
                    <a:pt x="23208" y="9800"/>
                    <a:pt x="23634" y="9374"/>
                    <a:pt x="24161" y="9374"/>
                  </a:cubicBezTo>
                  <a:close/>
                  <a:moveTo>
                    <a:pt x="21805" y="17243"/>
                  </a:moveTo>
                  <a:cubicBezTo>
                    <a:pt x="22657" y="17243"/>
                    <a:pt x="23333" y="17920"/>
                    <a:pt x="23333" y="18772"/>
                  </a:cubicBezTo>
                  <a:cubicBezTo>
                    <a:pt x="23333" y="22131"/>
                    <a:pt x="19825" y="24762"/>
                    <a:pt x="15338" y="24762"/>
                  </a:cubicBezTo>
                  <a:cubicBezTo>
                    <a:pt x="10877" y="24762"/>
                    <a:pt x="7368" y="22131"/>
                    <a:pt x="7368" y="18772"/>
                  </a:cubicBezTo>
                  <a:cubicBezTo>
                    <a:pt x="7368" y="17920"/>
                    <a:pt x="8045" y="17243"/>
                    <a:pt x="8897" y="17243"/>
                  </a:cubicBezTo>
                  <a:cubicBezTo>
                    <a:pt x="9749" y="17243"/>
                    <a:pt x="10426" y="17920"/>
                    <a:pt x="10426" y="18772"/>
                  </a:cubicBezTo>
                  <a:cubicBezTo>
                    <a:pt x="10426" y="20151"/>
                    <a:pt x="12456" y="21680"/>
                    <a:pt x="15338" y="21680"/>
                  </a:cubicBezTo>
                  <a:cubicBezTo>
                    <a:pt x="18246" y="21680"/>
                    <a:pt x="20276" y="20151"/>
                    <a:pt x="20276" y="18772"/>
                  </a:cubicBezTo>
                  <a:cubicBezTo>
                    <a:pt x="20276" y="17920"/>
                    <a:pt x="20953" y="17243"/>
                    <a:pt x="21805" y="17243"/>
                  </a:cubicBezTo>
                  <a:close/>
                  <a:moveTo>
                    <a:pt x="15338" y="0"/>
                  </a:moveTo>
                  <a:cubicBezTo>
                    <a:pt x="6867" y="0"/>
                    <a:pt x="0" y="6867"/>
                    <a:pt x="0" y="15339"/>
                  </a:cubicBezTo>
                  <a:cubicBezTo>
                    <a:pt x="0" y="23810"/>
                    <a:pt x="6867" y="30677"/>
                    <a:pt x="15338" y="30677"/>
                  </a:cubicBezTo>
                  <a:cubicBezTo>
                    <a:pt x="23810" y="30677"/>
                    <a:pt x="30677" y="23810"/>
                    <a:pt x="30677" y="15339"/>
                  </a:cubicBezTo>
                  <a:cubicBezTo>
                    <a:pt x="30677" y="6867"/>
                    <a:pt x="23810" y="0"/>
                    <a:pt x="15338"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977" name="Google Shape;977;p36"/>
          <p:cNvSpPr txBox="1"/>
          <p:nvPr/>
        </p:nvSpPr>
        <p:spPr>
          <a:xfrm>
            <a:off x="640425" y="4234000"/>
            <a:ext cx="7863300" cy="640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solidFill>
                  <a:schemeClr val="lt1"/>
                </a:solidFill>
                <a:latin typeface="Poppins Medium"/>
                <a:ea typeface="Poppins Medium"/>
                <a:cs typeface="Poppins Medium"/>
                <a:sym typeface="Poppins Medium"/>
              </a:rPr>
              <a:t>Yes, Manipulation “for good” threatens dignity &amp; AI challenges how dignity is defined human worth. However, dignity is a lot harder to measure for each person </a:t>
            </a:r>
            <a:r>
              <a:rPr lang="en">
                <a:solidFill>
                  <a:schemeClr val="lt1"/>
                </a:solidFill>
                <a:latin typeface="Poppins Medium"/>
                <a:ea typeface="Poppins Medium"/>
                <a:cs typeface="Poppins Medium"/>
                <a:sym typeface="Poppins Medium"/>
              </a:rPr>
              <a:t>importance</a:t>
            </a:r>
            <a:endParaRPr>
              <a:solidFill>
                <a:schemeClr val="lt1"/>
              </a:solidFill>
              <a:latin typeface="Poppins Medium"/>
              <a:ea typeface="Poppins Medium"/>
              <a:cs typeface="Poppins Medium"/>
              <a:sym typeface="Poppins Medium"/>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81" name="Shape 981"/>
        <p:cNvGrpSpPr/>
        <p:nvPr/>
      </p:nvGrpSpPr>
      <p:grpSpPr>
        <a:xfrm>
          <a:off x="0" y="0"/>
          <a:ext cx="0" cy="0"/>
          <a:chOff x="0" y="0"/>
          <a:chExt cx="0" cy="0"/>
        </a:xfrm>
      </p:grpSpPr>
      <p:grpSp>
        <p:nvGrpSpPr>
          <p:cNvPr id="982" name="Google Shape;982;p37"/>
          <p:cNvGrpSpPr/>
          <p:nvPr/>
        </p:nvGrpSpPr>
        <p:grpSpPr>
          <a:xfrm>
            <a:off x="908075" y="2080946"/>
            <a:ext cx="2955377" cy="1914898"/>
            <a:chOff x="1009575" y="1110725"/>
            <a:chExt cx="5875500" cy="2826000"/>
          </a:xfrm>
        </p:grpSpPr>
        <p:sp>
          <p:nvSpPr>
            <p:cNvPr id="983" name="Google Shape;983;p37"/>
            <p:cNvSpPr/>
            <p:nvPr/>
          </p:nvSpPr>
          <p:spPr>
            <a:xfrm>
              <a:off x="1009575" y="1110725"/>
              <a:ext cx="5570700" cy="2826000"/>
            </a:xfrm>
            <a:prstGeom prst="roundRect">
              <a:avLst>
                <a:gd fmla="val 16667" name="adj"/>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84" name="Google Shape;984;p37"/>
            <p:cNvSpPr/>
            <p:nvPr/>
          </p:nvSpPr>
          <p:spPr>
            <a:xfrm>
              <a:off x="1314375" y="1110725"/>
              <a:ext cx="5570700" cy="2826000"/>
            </a:xfrm>
            <a:prstGeom prst="roundRect">
              <a:avLst>
                <a:gd fmla="val 16667" name="adj"/>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85" name="Google Shape;985;p37"/>
            <p:cNvSpPr/>
            <p:nvPr/>
          </p:nvSpPr>
          <p:spPr>
            <a:xfrm>
              <a:off x="1161975" y="1110725"/>
              <a:ext cx="5570700" cy="2826000"/>
            </a:xfrm>
            <a:prstGeom prst="roundRect">
              <a:avLst>
                <a:gd fmla="val 16667" name="adj"/>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986" name="Google Shape;986;p37"/>
          <p:cNvSpPr txBox="1"/>
          <p:nvPr>
            <p:ph idx="1" type="subTitle"/>
          </p:nvPr>
        </p:nvSpPr>
        <p:spPr>
          <a:xfrm>
            <a:off x="1173150" y="2491288"/>
            <a:ext cx="2425200" cy="1219800"/>
          </a:xfrm>
          <a:prstGeom prst="rect">
            <a:avLst/>
          </a:prstGeom>
        </p:spPr>
        <p:txBody>
          <a:bodyPr anchorCtr="0" anchor="ctr" bIns="91425" lIns="91425" spcFirstLastPara="1" rIns="91425" wrap="square" tIns="91425">
            <a:noAutofit/>
          </a:bodyPr>
          <a:lstStyle/>
          <a:p>
            <a:pPr indent="0" lvl="0" marL="0" rtl="0" algn="l">
              <a:lnSpc>
                <a:spcPct val="115000"/>
              </a:lnSpc>
              <a:spcBef>
                <a:spcPts val="0"/>
              </a:spcBef>
              <a:spcAft>
                <a:spcPts val="0"/>
              </a:spcAft>
              <a:buNone/>
            </a:pPr>
            <a:r>
              <a:rPr lang="en">
                <a:solidFill>
                  <a:srgbClr val="000000"/>
                </a:solidFill>
              </a:rPr>
              <a:t>Case: If I hire you to write me some code, and I buy a computer for you to work with, is there a difference between how I treat you and how I treat the computer?</a:t>
            </a:r>
            <a:endParaRPr>
              <a:solidFill>
                <a:srgbClr val="000000"/>
              </a:solidFill>
            </a:endParaRPr>
          </a:p>
          <a:p>
            <a:pPr indent="0" lvl="0" marL="0" rtl="0" algn="ctr">
              <a:spcBef>
                <a:spcPts val="0"/>
              </a:spcBef>
              <a:spcAft>
                <a:spcPts val="0"/>
              </a:spcAft>
              <a:buNone/>
            </a:pPr>
            <a:r>
              <a:t/>
            </a:r>
            <a:endParaRPr>
              <a:solidFill>
                <a:schemeClr val="dk1"/>
              </a:solidFill>
            </a:endParaRPr>
          </a:p>
        </p:txBody>
      </p:sp>
      <p:sp>
        <p:nvSpPr>
          <p:cNvPr id="987" name="Google Shape;987;p37"/>
          <p:cNvSpPr txBox="1"/>
          <p:nvPr>
            <p:ph type="ctrTitle"/>
          </p:nvPr>
        </p:nvSpPr>
        <p:spPr>
          <a:xfrm>
            <a:off x="713250" y="393419"/>
            <a:ext cx="7717500" cy="5778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Laborer vs. Computer</a:t>
            </a:r>
            <a:endParaRPr/>
          </a:p>
          <a:p>
            <a:pPr indent="0" lvl="0" marL="0" rtl="0" algn="ctr">
              <a:spcBef>
                <a:spcPts val="0"/>
              </a:spcBef>
              <a:spcAft>
                <a:spcPts val="0"/>
              </a:spcAft>
              <a:buNone/>
            </a:pPr>
            <a:r>
              <a:t/>
            </a:r>
            <a:endParaRPr/>
          </a:p>
        </p:txBody>
      </p:sp>
      <p:grpSp>
        <p:nvGrpSpPr>
          <p:cNvPr id="988" name="Google Shape;988;p37"/>
          <p:cNvGrpSpPr/>
          <p:nvPr/>
        </p:nvGrpSpPr>
        <p:grpSpPr>
          <a:xfrm>
            <a:off x="4460665" y="1389074"/>
            <a:ext cx="3700118" cy="2966773"/>
            <a:chOff x="4139927" y="1131950"/>
            <a:chExt cx="4341333" cy="3480902"/>
          </a:xfrm>
        </p:grpSpPr>
        <p:grpSp>
          <p:nvGrpSpPr>
            <p:cNvPr id="989" name="Google Shape;989;p37"/>
            <p:cNvGrpSpPr/>
            <p:nvPr/>
          </p:nvGrpSpPr>
          <p:grpSpPr>
            <a:xfrm>
              <a:off x="4139927" y="1131950"/>
              <a:ext cx="4234748" cy="3480902"/>
              <a:chOff x="4486275" y="1582626"/>
              <a:chExt cx="3810625" cy="3132279"/>
            </a:xfrm>
          </p:grpSpPr>
          <p:sp>
            <p:nvSpPr>
              <p:cNvPr id="990" name="Google Shape;990;p37"/>
              <p:cNvSpPr/>
              <p:nvPr/>
            </p:nvSpPr>
            <p:spPr>
              <a:xfrm>
                <a:off x="5666625" y="4248177"/>
                <a:ext cx="1450047" cy="466728"/>
              </a:xfrm>
              <a:custGeom>
                <a:rect b="b" l="l" r="r" t="t"/>
                <a:pathLst>
                  <a:path extrusionOk="0" h="29125" w="94481">
                    <a:moveTo>
                      <a:pt x="79805" y="18317"/>
                    </a:moveTo>
                    <a:cubicBezTo>
                      <a:pt x="74117" y="12515"/>
                      <a:pt x="73889" y="1"/>
                      <a:pt x="73889" y="1"/>
                    </a:cubicBezTo>
                    <a:lnTo>
                      <a:pt x="20592" y="1"/>
                    </a:lnTo>
                    <a:cubicBezTo>
                      <a:pt x="20592" y="1"/>
                      <a:pt x="20364" y="12515"/>
                      <a:pt x="14676" y="18317"/>
                    </a:cubicBezTo>
                    <a:cubicBezTo>
                      <a:pt x="8931" y="24175"/>
                      <a:pt x="1" y="29124"/>
                      <a:pt x="15529" y="29124"/>
                    </a:cubicBezTo>
                    <a:lnTo>
                      <a:pt x="78952" y="29124"/>
                    </a:lnTo>
                    <a:cubicBezTo>
                      <a:pt x="94480" y="29124"/>
                      <a:pt x="85493" y="24175"/>
                      <a:pt x="79805" y="18317"/>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91" name="Google Shape;991;p37"/>
              <p:cNvSpPr/>
              <p:nvPr/>
            </p:nvSpPr>
            <p:spPr>
              <a:xfrm>
                <a:off x="4486275" y="3934483"/>
                <a:ext cx="3810600" cy="375900"/>
              </a:xfrm>
              <a:prstGeom prst="rect">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92" name="Google Shape;992;p37"/>
              <p:cNvSpPr/>
              <p:nvPr/>
            </p:nvSpPr>
            <p:spPr>
              <a:xfrm>
                <a:off x="4486300" y="1582626"/>
                <a:ext cx="3810600" cy="2351400"/>
              </a:xfrm>
              <a:prstGeom prst="rect">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93" name="Google Shape;993;p37"/>
              <p:cNvSpPr/>
              <p:nvPr/>
            </p:nvSpPr>
            <p:spPr>
              <a:xfrm>
                <a:off x="6283206" y="4019042"/>
                <a:ext cx="216900" cy="216900"/>
              </a:xfrm>
              <a:prstGeom prst="ellipse">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994" name="Google Shape;994;p37"/>
            <p:cNvGrpSpPr/>
            <p:nvPr/>
          </p:nvGrpSpPr>
          <p:grpSpPr>
            <a:xfrm>
              <a:off x="4246512" y="1131950"/>
              <a:ext cx="4234748" cy="3480902"/>
              <a:chOff x="4486275" y="1582626"/>
              <a:chExt cx="3810625" cy="3132279"/>
            </a:xfrm>
          </p:grpSpPr>
          <p:sp>
            <p:nvSpPr>
              <p:cNvPr id="995" name="Google Shape;995;p37"/>
              <p:cNvSpPr/>
              <p:nvPr/>
            </p:nvSpPr>
            <p:spPr>
              <a:xfrm>
                <a:off x="5666625" y="4248177"/>
                <a:ext cx="1450047" cy="466728"/>
              </a:xfrm>
              <a:custGeom>
                <a:rect b="b" l="l" r="r" t="t"/>
                <a:pathLst>
                  <a:path extrusionOk="0" h="29125" w="94481">
                    <a:moveTo>
                      <a:pt x="79805" y="18317"/>
                    </a:moveTo>
                    <a:cubicBezTo>
                      <a:pt x="74117" y="12515"/>
                      <a:pt x="73889" y="1"/>
                      <a:pt x="73889" y="1"/>
                    </a:cubicBezTo>
                    <a:lnTo>
                      <a:pt x="20592" y="1"/>
                    </a:lnTo>
                    <a:cubicBezTo>
                      <a:pt x="20592" y="1"/>
                      <a:pt x="20364" y="12515"/>
                      <a:pt x="14676" y="18317"/>
                    </a:cubicBezTo>
                    <a:cubicBezTo>
                      <a:pt x="8931" y="24175"/>
                      <a:pt x="1" y="29124"/>
                      <a:pt x="15529" y="29124"/>
                    </a:cubicBezTo>
                    <a:lnTo>
                      <a:pt x="78952" y="29124"/>
                    </a:lnTo>
                    <a:cubicBezTo>
                      <a:pt x="94480" y="29124"/>
                      <a:pt x="85493" y="24175"/>
                      <a:pt x="79805" y="18317"/>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96" name="Google Shape;996;p37"/>
              <p:cNvSpPr/>
              <p:nvPr/>
            </p:nvSpPr>
            <p:spPr>
              <a:xfrm>
                <a:off x="4486275" y="3934483"/>
                <a:ext cx="3810600" cy="3759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97" name="Google Shape;997;p37"/>
              <p:cNvSpPr/>
              <p:nvPr/>
            </p:nvSpPr>
            <p:spPr>
              <a:xfrm>
                <a:off x="4486300" y="1582626"/>
                <a:ext cx="3810600" cy="23514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98" name="Google Shape;998;p37"/>
              <p:cNvSpPr/>
              <p:nvPr/>
            </p:nvSpPr>
            <p:spPr>
              <a:xfrm>
                <a:off x="6283206" y="4019042"/>
                <a:ext cx="216900" cy="2169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999" name="Google Shape;999;p37"/>
            <p:cNvGrpSpPr/>
            <p:nvPr/>
          </p:nvGrpSpPr>
          <p:grpSpPr>
            <a:xfrm>
              <a:off x="4193200" y="1131950"/>
              <a:ext cx="4234720" cy="3480902"/>
              <a:chOff x="4486308" y="1582626"/>
              <a:chExt cx="3810600" cy="3132279"/>
            </a:xfrm>
          </p:grpSpPr>
          <p:sp>
            <p:nvSpPr>
              <p:cNvPr id="1000" name="Google Shape;1000;p37"/>
              <p:cNvSpPr/>
              <p:nvPr/>
            </p:nvSpPr>
            <p:spPr>
              <a:xfrm>
                <a:off x="5666625" y="4248177"/>
                <a:ext cx="1450047" cy="466728"/>
              </a:xfrm>
              <a:custGeom>
                <a:rect b="b" l="l" r="r" t="t"/>
                <a:pathLst>
                  <a:path extrusionOk="0" h="29125" w="94481">
                    <a:moveTo>
                      <a:pt x="79805" y="18317"/>
                    </a:moveTo>
                    <a:cubicBezTo>
                      <a:pt x="74117" y="12515"/>
                      <a:pt x="73889" y="1"/>
                      <a:pt x="73889" y="1"/>
                    </a:cubicBezTo>
                    <a:lnTo>
                      <a:pt x="20592" y="1"/>
                    </a:lnTo>
                    <a:cubicBezTo>
                      <a:pt x="20592" y="1"/>
                      <a:pt x="20364" y="12515"/>
                      <a:pt x="14676" y="18317"/>
                    </a:cubicBezTo>
                    <a:cubicBezTo>
                      <a:pt x="8931" y="24175"/>
                      <a:pt x="1" y="29124"/>
                      <a:pt x="15529" y="29124"/>
                    </a:cubicBezTo>
                    <a:lnTo>
                      <a:pt x="78952" y="29124"/>
                    </a:lnTo>
                    <a:cubicBezTo>
                      <a:pt x="94480" y="29124"/>
                      <a:pt x="85493" y="24175"/>
                      <a:pt x="79805" y="18317"/>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01" name="Google Shape;1001;p37"/>
              <p:cNvSpPr/>
              <p:nvPr/>
            </p:nvSpPr>
            <p:spPr>
              <a:xfrm>
                <a:off x="4486308" y="1582626"/>
                <a:ext cx="3810600" cy="27258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pic>
        <p:nvPicPr>
          <p:cNvPr id="1002" name="Google Shape;1002;p37"/>
          <p:cNvPicPr preferRelativeResize="0"/>
          <p:nvPr/>
        </p:nvPicPr>
        <p:blipFill rotWithShape="1">
          <a:blip r:embed="rId3">
            <a:alphaModFix/>
          </a:blip>
          <a:srcRect b="0" l="0" r="0" t="0"/>
          <a:stretch/>
        </p:blipFill>
        <p:spPr>
          <a:xfrm>
            <a:off x="4677400" y="1504897"/>
            <a:ext cx="3266474" cy="2238750"/>
          </a:xfrm>
          <a:prstGeom prst="rect">
            <a:avLst/>
          </a:prstGeom>
          <a:noFill/>
          <a:ln cap="flat" cmpd="sng" w="19050">
            <a:solidFill>
              <a:schemeClr val="dk1"/>
            </a:solidFill>
            <a:prstDash val="solid"/>
            <a:round/>
            <a:headEnd len="sm" w="sm" type="none"/>
            <a:tailEnd len="sm" w="sm" type="none"/>
          </a:ln>
        </p:spPr>
      </p:pic>
      <p:grpSp>
        <p:nvGrpSpPr>
          <p:cNvPr id="1003" name="Google Shape;1003;p37"/>
          <p:cNvGrpSpPr/>
          <p:nvPr/>
        </p:nvGrpSpPr>
        <p:grpSpPr>
          <a:xfrm>
            <a:off x="1173138" y="1142600"/>
            <a:ext cx="921700" cy="766950"/>
            <a:chOff x="2797775" y="4081500"/>
            <a:chExt cx="921700" cy="766950"/>
          </a:xfrm>
        </p:grpSpPr>
        <p:sp>
          <p:nvSpPr>
            <p:cNvPr id="1004" name="Google Shape;1004;p37"/>
            <p:cNvSpPr/>
            <p:nvPr/>
          </p:nvSpPr>
          <p:spPr>
            <a:xfrm>
              <a:off x="2846625" y="4081500"/>
              <a:ext cx="766950" cy="766950"/>
            </a:xfrm>
            <a:custGeom>
              <a:rect b="b" l="l" r="r" t="t"/>
              <a:pathLst>
                <a:path extrusionOk="0" h="30678" w="30678">
                  <a:moveTo>
                    <a:pt x="12908" y="9900"/>
                  </a:moveTo>
                  <a:cubicBezTo>
                    <a:pt x="12908" y="12055"/>
                    <a:pt x="11179" y="13785"/>
                    <a:pt x="9024" y="13785"/>
                  </a:cubicBezTo>
                  <a:cubicBezTo>
                    <a:pt x="6893" y="13785"/>
                    <a:pt x="5164" y="12055"/>
                    <a:pt x="5164" y="9900"/>
                  </a:cubicBezTo>
                  <a:close/>
                  <a:moveTo>
                    <a:pt x="25515" y="9900"/>
                  </a:moveTo>
                  <a:cubicBezTo>
                    <a:pt x="25515" y="12055"/>
                    <a:pt x="23760" y="13785"/>
                    <a:pt x="21630" y="13785"/>
                  </a:cubicBezTo>
                  <a:cubicBezTo>
                    <a:pt x="19475" y="13785"/>
                    <a:pt x="17745" y="12055"/>
                    <a:pt x="17745" y="9900"/>
                  </a:cubicBezTo>
                  <a:close/>
                  <a:moveTo>
                    <a:pt x="15339" y="16742"/>
                  </a:moveTo>
                  <a:cubicBezTo>
                    <a:pt x="19725" y="16742"/>
                    <a:pt x="23259" y="19875"/>
                    <a:pt x="23259" y="23760"/>
                  </a:cubicBezTo>
                  <a:lnTo>
                    <a:pt x="7394" y="23760"/>
                  </a:lnTo>
                  <a:cubicBezTo>
                    <a:pt x="7394" y="19875"/>
                    <a:pt x="10953" y="16742"/>
                    <a:pt x="15339" y="16742"/>
                  </a:cubicBezTo>
                  <a:close/>
                  <a:moveTo>
                    <a:pt x="15339" y="0"/>
                  </a:moveTo>
                  <a:cubicBezTo>
                    <a:pt x="6868" y="0"/>
                    <a:pt x="1" y="6867"/>
                    <a:pt x="1" y="15339"/>
                  </a:cubicBezTo>
                  <a:cubicBezTo>
                    <a:pt x="1" y="23810"/>
                    <a:pt x="6868" y="30677"/>
                    <a:pt x="15339" y="30677"/>
                  </a:cubicBezTo>
                  <a:cubicBezTo>
                    <a:pt x="23811" y="30677"/>
                    <a:pt x="30678" y="23810"/>
                    <a:pt x="30678" y="15339"/>
                  </a:cubicBezTo>
                  <a:cubicBezTo>
                    <a:pt x="30678" y="6867"/>
                    <a:pt x="23811" y="0"/>
                    <a:pt x="15339" y="0"/>
                  </a:cubicBezTo>
                  <a:close/>
                </a:path>
              </a:pathLst>
            </a:custGeom>
            <a:solidFill>
              <a:srgbClr val="00CC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05" name="Google Shape;1005;p37"/>
            <p:cNvSpPr/>
            <p:nvPr/>
          </p:nvSpPr>
          <p:spPr>
            <a:xfrm>
              <a:off x="2904275" y="4081500"/>
              <a:ext cx="766950" cy="766950"/>
            </a:xfrm>
            <a:custGeom>
              <a:rect b="b" l="l" r="r" t="t"/>
              <a:pathLst>
                <a:path extrusionOk="0" h="30678" w="30678">
                  <a:moveTo>
                    <a:pt x="12908" y="9900"/>
                  </a:moveTo>
                  <a:cubicBezTo>
                    <a:pt x="12908" y="12055"/>
                    <a:pt x="11179" y="13785"/>
                    <a:pt x="9023" y="13785"/>
                  </a:cubicBezTo>
                  <a:cubicBezTo>
                    <a:pt x="6893" y="13785"/>
                    <a:pt x="5139" y="12055"/>
                    <a:pt x="5139" y="9900"/>
                  </a:cubicBezTo>
                  <a:close/>
                  <a:moveTo>
                    <a:pt x="25515" y="9900"/>
                  </a:moveTo>
                  <a:cubicBezTo>
                    <a:pt x="25515" y="12055"/>
                    <a:pt x="23760" y="13785"/>
                    <a:pt x="21630" y="13785"/>
                  </a:cubicBezTo>
                  <a:cubicBezTo>
                    <a:pt x="19475" y="13785"/>
                    <a:pt x="17745" y="12055"/>
                    <a:pt x="17745" y="9900"/>
                  </a:cubicBezTo>
                  <a:close/>
                  <a:moveTo>
                    <a:pt x="15339" y="16742"/>
                  </a:moveTo>
                  <a:cubicBezTo>
                    <a:pt x="19700" y="16742"/>
                    <a:pt x="23259" y="19875"/>
                    <a:pt x="23259" y="23760"/>
                  </a:cubicBezTo>
                  <a:lnTo>
                    <a:pt x="7394" y="23760"/>
                  </a:lnTo>
                  <a:cubicBezTo>
                    <a:pt x="7394" y="19875"/>
                    <a:pt x="10953" y="16742"/>
                    <a:pt x="15339" y="16742"/>
                  </a:cubicBezTo>
                  <a:close/>
                  <a:moveTo>
                    <a:pt x="15339" y="0"/>
                  </a:moveTo>
                  <a:cubicBezTo>
                    <a:pt x="6868" y="0"/>
                    <a:pt x="1" y="6867"/>
                    <a:pt x="1" y="15339"/>
                  </a:cubicBezTo>
                  <a:cubicBezTo>
                    <a:pt x="1" y="23810"/>
                    <a:pt x="6868" y="30677"/>
                    <a:pt x="15339" y="30677"/>
                  </a:cubicBezTo>
                  <a:cubicBezTo>
                    <a:pt x="23810" y="30677"/>
                    <a:pt x="30678" y="23810"/>
                    <a:pt x="30678" y="15339"/>
                  </a:cubicBezTo>
                  <a:cubicBezTo>
                    <a:pt x="30678" y="6867"/>
                    <a:pt x="23810" y="0"/>
                    <a:pt x="15339" y="0"/>
                  </a:cubicBezTo>
                  <a:close/>
                </a:path>
              </a:pathLst>
            </a:custGeom>
            <a:solidFill>
              <a:srgbClr val="FF308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06" name="Google Shape;1006;p37"/>
            <p:cNvSpPr/>
            <p:nvPr/>
          </p:nvSpPr>
          <p:spPr>
            <a:xfrm>
              <a:off x="3512675" y="4238750"/>
              <a:ext cx="149150" cy="19450"/>
            </a:xfrm>
            <a:custGeom>
              <a:rect b="b" l="l" r="r" t="t"/>
              <a:pathLst>
                <a:path extrusionOk="0" h="778" w="5966">
                  <a:moveTo>
                    <a:pt x="1" y="1"/>
                  </a:moveTo>
                  <a:lnTo>
                    <a:pt x="1" y="778"/>
                  </a:lnTo>
                  <a:lnTo>
                    <a:pt x="5966" y="778"/>
                  </a:lnTo>
                  <a:lnTo>
                    <a:pt x="5966" y="1"/>
                  </a:lnTo>
                  <a:close/>
                </a:path>
              </a:pathLst>
            </a:custGeom>
            <a:solidFill>
              <a:srgbClr val="FF308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07" name="Google Shape;1007;p37"/>
            <p:cNvSpPr/>
            <p:nvPr/>
          </p:nvSpPr>
          <p:spPr>
            <a:xfrm>
              <a:off x="3569700" y="4490650"/>
              <a:ext cx="149775" cy="20075"/>
            </a:xfrm>
            <a:custGeom>
              <a:rect b="b" l="l" r="r" t="t"/>
              <a:pathLst>
                <a:path extrusionOk="0" h="803" w="5991">
                  <a:moveTo>
                    <a:pt x="0" y="0"/>
                  </a:moveTo>
                  <a:lnTo>
                    <a:pt x="0" y="802"/>
                  </a:lnTo>
                  <a:lnTo>
                    <a:pt x="5990" y="802"/>
                  </a:lnTo>
                  <a:lnTo>
                    <a:pt x="5990" y="0"/>
                  </a:lnTo>
                  <a:close/>
                </a:path>
              </a:pathLst>
            </a:custGeom>
            <a:solidFill>
              <a:srgbClr val="FF308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08" name="Google Shape;1008;p37"/>
            <p:cNvSpPr/>
            <p:nvPr/>
          </p:nvSpPr>
          <p:spPr>
            <a:xfrm>
              <a:off x="3429350" y="4743150"/>
              <a:ext cx="149775" cy="20075"/>
            </a:xfrm>
            <a:custGeom>
              <a:rect b="b" l="l" r="r" t="t"/>
              <a:pathLst>
                <a:path extrusionOk="0" h="803" w="5991">
                  <a:moveTo>
                    <a:pt x="0" y="0"/>
                  </a:moveTo>
                  <a:lnTo>
                    <a:pt x="0" y="802"/>
                  </a:lnTo>
                  <a:lnTo>
                    <a:pt x="5990" y="802"/>
                  </a:lnTo>
                  <a:lnTo>
                    <a:pt x="5990" y="0"/>
                  </a:lnTo>
                  <a:close/>
                </a:path>
              </a:pathLst>
            </a:custGeom>
            <a:solidFill>
              <a:srgbClr val="FF308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09" name="Google Shape;1009;p37"/>
            <p:cNvSpPr/>
            <p:nvPr/>
          </p:nvSpPr>
          <p:spPr>
            <a:xfrm>
              <a:off x="3545250" y="4424225"/>
              <a:ext cx="149150" cy="20075"/>
            </a:xfrm>
            <a:custGeom>
              <a:rect b="b" l="l" r="r" t="t"/>
              <a:pathLst>
                <a:path extrusionOk="0" h="803" w="5966">
                  <a:moveTo>
                    <a:pt x="1" y="1"/>
                  </a:moveTo>
                  <a:lnTo>
                    <a:pt x="1" y="803"/>
                  </a:lnTo>
                  <a:lnTo>
                    <a:pt x="5966" y="803"/>
                  </a:lnTo>
                  <a:lnTo>
                    <a:pt x="5966" y="1"/>
                  </a:lnTo>
                  <a:close/>
                </a:path>
              </a:pathLst>
            </a:custGeom>
            <a:solidFill>
              <a:srgbClr val="FF308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10" name="Google Shape;1010;p37"/>
            <p:cNvSpPr/>
            <p:nvPr/>
          </p:nvSpPr>
          <p:spPr>
            <a:xfrm>
              <a:off x="2816550" y="4535750"/>
              <a:ext cx="149150" cy="20075"/>
            </a:xfrm>
            <a:custGeom>
              <a:rect b="b" l="l" r="r" t="t"/>
              <a:pathLst>
                <a:path extrusionOk="0" h="803" w="5966">
                  <a:moveTo>
                    <a:pt x="1" y="1"/>
                  </a:moveTo>
                  <a:lnTo>
                    <a:pt x="1" y="803"/>
                  </a:lnTo>
                  <a:lnTo>
                    <a:pt x="5966" y="803"/>
                  </a:lnTo>
                  <a:lnTo>
                    <a:pt x="5966" y="1"/>
                  </a:lnTo>
                  <a:close/>
                </a:path>
              </a:pathLst>
            </a:custGeom>
            <a:solidFill>
              <a:srgbClr val="00CC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11" name="Google Shape;1011;p37"/>
            <p:cNvSpPr/>
            <p:nvPr/>
          </p:nvSpPr>
          <p:spPr>
            <a:xfrm>
              <a:off x="2909300" y="4721850"/>
              <a:ext cx="149150" cy="20075"/>
            </a:xfrm>
            <a:custGeom>
              <a:rect b="b" l="l" r="r" t="t"/>
              <a:pathLst>
                <a:path extrusionOk="0" h="803" w="5966">
                  <a:moveTo>
                    <a:pt x="0" y="0"/>
                  </a:moveTo>
                  <a:lnTo>
                    <a:pt x="0" y="802"/>
                  </a:lnTo>
                  <a:lnTo>
                    <a:pt x="5965" y="802"/>
                  </a:lnTo>
                  <a:lnTo>
                    <a:pt x="5965" y="0"/>
                  </a:lnTo>
                  <a:close/>
                </a:path>
              </a:pathLst>
            </a:custGeom>
            <a:solidFill>
              <a:srgbClr val="00CC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12" name="Google Shape;1012;p37"/>
            <p:cNvSpPr/>
            <p:nvPr/>
          </p:nvSpPr>
          <p:spPr>
            <a:xfrm>
              <a:off x="2840375" y="4632875"/>
              <a:ext cx="149150" cy="20075"/>
            </a:xfrm>
            <a:custGeom>
              <a:rect b="b" l="l" r="r" t="t"/>
              <a:pathLst>
                <a:path extrusionOk="0" h="803" w="5966">
                  <a:moveTo>
                    <a:pt x="0" y="0"/>
                  </a:moveTo>
                  <a:lnTo>
                    <a:pt x="0" y="802"/>
                  </a:lnTo>
                  <a:lnTo>
                    <a:pt x="5965" y="802"/>
                  </a:lnTo>
                  <a:lnTo>
                    <a:pt x="5965" y="0"/>
                  </a:lnTo>
                  <a:close/>
                </a:path>
              </a:pathLst>
            </a:custGeom>
            <a:solidFill>
              <a:srgbClr val="00CC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13" name="Google Shape;1013;p37"/>
            <p:cNvSpPr/>
            <p:nvPr/>
          </p:nvSpPr>
          <p:spPr>
            <a:xfrm>
              <a:off x="2834725" y="4254425"/>
              <a:ext cx="149150" cy="20075"/>
            </a:xfrm>
            <a:custGeom>
              <a:rect b="b" l="l" r="r" t="t"/>
              <a:pathLst>
                <a:path extrusionOk="0" h="803" w="5966">
                  <a:moveTo>
                    <a:pt x="1" y="1"/>
                  </a:moveTo>
                  <a:lnTo>
                    <a:pt x="1" y="803"/>
                  </a:lnTo>
                  <a:lnTo>
                    <a:pt x="5966" y="803"/>
                  </a:lnTo>
                  <a:lnTo>
                    <a:pt x="5966" y="1"/>
                  </a:lnTo>
                  <a:close/>
                </a:path>
              </a:pathLst>
            </a:custGeom>
            <a:solidFill>
              <a:srgbClr val="00CC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14" name="Google Shape;1014;p37"/>
            <p:cNvSpPr/>
            <p:nvPr/>
          </p:nvSpPr>
          <p:spPr>
            <a:xfrm>
              <a:off x="2930600" y="4166700"/>
              <a:ext cx="190500" cy="20075"/>
            </a:xfrm>
            <a:custGeom>
              <a:rect b="b" l="l" r="r" t="t"/>
              <a:pathLst>
                <a:path extrusionOk="0" h="803" w="7620">
                  <a:moveTo>
                    <a:pt x="0" y="1"/>
                  </a:moveTo>
                  <a:lnTo>
                    <a:pt x="0" y="803"/>
                  </a:lnTo>
                  <a:lnTo>
                    <a:pt x="7619" y="803"/>
                  </a:lnTo>
                  <a:lnTo>
                    <a:pt x="7619" y="1"/>
                  </a:lnTo>
                  <a:close/>
                </a:path>
              </a:pathLst>
            </a:custGeom>
            <a:solidFill>
              <a:srgbClr val="00CC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15" name="Google Shape;1015;p37"/>
            <p:cNvSpPr/>
            <p:nvPr/>
          </p:nvSpPr>
          <p:spPr>
            <a:xfrm>
              <a:off x="2843500" y="4315825"/>
              <a:ext cx="149150" cy="20075"/>
            </a:xfrm>
            <a:custGeom>
              <a:rect b="b" l="l" r="r" t="t"/>
              <a:pathLst>
                <a:path extrusionOk="0" h="803" w="5966">
                  <a:moveTo>
                    <a:pt x="1" y="1"/>
                  </a:moveTo>
                  <a:lnTo>
                    <a:pt x="1" y="803"/>
                  </a:lnTo>
                  <a:lnTo>
                    <a:pt x="5966" y="803"/>
                  </a:lnTo>
                  <a:lnTo>
                    <a:pt x="5966" y="1"/>
                  </a:lnTo>
                  <a:close/>
                </a:path>
              </a:pathLst>
            </a:custGeom>
            <a:solidFill>
              <a:srgbClr val="00CC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16" name="Google Shape;1016;p37"/>
            <p:cNvSpPr/>
            <p:nvPr/>
          </p:nvSpPr>
          <p:spPr>
            <a:xfrm>
              <a:off x="2804025" y="4315825"/>
              <a:ext cx="18200" cy="20075"/>
            </a:xfrm>
            <a:custGeom>
              <a:rect b="b" l="l" r="r" t="t"/>
              <a:pathLst>
                <a:path extrusionOk="0" h="803" w="728">
                  <a:moveTo>
                    <a:pt x="1" y="1"/>
                  </a:moveTo>
                  <a:lnTo>
                    <a:pt x="1" y="803"/>
                  </a:lnTo>
                  <a:lnTo>
                    <a:pt x="728" y="803"/>
                  </a:lnTo>
                  <a:lnTo>
                    <a:pt x="728" y="1"/>
                  </a:lnTo>
                  <a:close/>
                </a:path>
              </a:pathLst>
            </a:custGeom>
            <a:solidFill>
              <a:srgbClr val="00CC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17" name="Google Shape;1017;p37"/>
            <p:cNvSpPr/>
            <p:nvPr/>
          </p:nvSpPr>
          <p:spPr>
            <a:xfrm>
              <a:off x="3476975" y="4183000"/>
              <a:ext cx="112800" cy="20075"/>
            </a:xfrm>
            <a:custGeom>
              <a:rect b="b" l="l" r="r" t="t"/>
              <a:pathLst>
                <a:path extrusionOk="0" h="803" w="4512">
                  <a:moveTo>
                    <a:pt x="0" y="0"/>
                  </a:moveTo>
                  <a:lnTo>
                    <a:pt x="0" y="802"/>
                  </a:lnTo>
                  <a:lnTo>
                    <a:pt x="4511" y="802"/>
                  </a:lnTo>
                  <a:lnTo>
                    <a:pt x="4511"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18" name="Google Shape;1018;p37"/>
            <p:cNvSpPr/>
            <p:nvPr/>
          </p:nvSpPr>
          <p:spPr>
            <a:xfrm>
              <a:off x="3559050" y="4565200"/>
              <a:ext cx="112800" cy="20075"/>
            </a:xfrm>
            <a:custGeom>
              <a:rect b="b" l="l" r="r" t="t"/>
              <a:pathLst>
                <a:path extrusionOk="0" h="803" w="4512">
                  <a:moveTo>
                    <a:pt x="0" y="1"/>
                  </a:moveTo>
                  <a:lnTo>
                    <a:pt x="0" y="803"/>
                  </a:lnTo>
                  <a:lnTo>
                    <a:pt x="4512" y="803"/>
                  </a:lnTo>
                  <a:lnTo>
                    <a:pt x="4512"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19" name="Google Shape;1019;p37"/>
            <p:cNvSpPr/>
            <p:nvPr/>
          </p:nvSpPr>
          <p:spPr>
            <a:xfrm>
              <a:off x="2797775" y="4490650"/>
              <a:ext cx="160425" cy="20075"/>
            </a:xfrm>
            <a:custGeom>
              <a:rect b="b" l="l" r="r" t="t"/>
              <a:pathLst>
                <a:path extrusionOk="0" h="803" w="6417">
                  <a:moveTo>
                    <a:pt x="0" y="0"/>
                  </a:moveTo>
                  <a:lnTo>
                    <a:pt x="0" y="802"/>
                  </a:lnTo>
                  <a:lnTo>
                    <a:pt x="6416" y="802"/>
                  </a:lnTo>
                  <a:lnTo>
                    <a:pt x="6416"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20" name="Google Shape;1020;p37"/>
            <p:cNvSpPr/>
            <p:nvPr/>
          </p:nvSpPr>
          <p:spPr>
            <a:xfrm>
              <a:off x="2882350" y="4209950"/>
              <a:ext cx="112800" cy="20075"/>
            </a:xfrm>
            <a:custGeom>
              <a:rect b="b" l="l" r="r" t="t"/>
              <a:pathLst>
                <a:path extrusionOk="0" h="803" w="4512">
                  <a:moveTo>
                    <a:pt x="1" y="0"/>
                  </a:moveTo>
                  <a:lnTo>
                    <a:pt x="1" y="802"/>
                  </a:lnTo>
                  <a:lnTo>
                    <a:pt x="4512" y="802"/>
                  </a:lnTo>
                  <a:lnTo>
                    <a:pt x="4512"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21" name="Google Shape;1021;p37"/>
            <p:cNvSpPr/>
            <p:nvPr/>
          </p:nvSpPr>
          <p:spPr>
            <a:xfrm>
              <a:off x="2839750" y="4671100"/>
              <a:ext cx="127850" cy="20075"/>
            </a:xfrm>
            <a:custGeom>
              <a:rect b="b" l="l" r="r" t="t"/>
              <a:pathLst>
                <a:path extrusionOk="0" h="803" w="5114">
                  <a:moveTo>
                    <a:pt x="0" y="0"/>
                  </a:moveTo>
                  <a:lnTo>
                    <a:pt x="0" y="802"/>
                  </a:lnTo>
                  <a:lnTo>
                    <a:pt x="5113" y="802"/>
                  </a:lnTo>
                  <a:lnTo>
                    <a:pt x="5113"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22" name="Google Shape;1022;p37"/>
            <p:cNvSpPr/>
            <p:nvPr/>
          </p:nvSpPr>
          <p:spPr>
            <a:xfrm>
              <a:off x="2822200" y="4408550"/>
              <a:ext cx="128475" cy="20075"/>
            </a:xfrm>
            <a:custGeom>
              <a:rect b="b" l="l" r="r" t="t"/>
              <a:pathLst>
                <a:path extrusionOk="0" h="803" w="5139">
                  <a:moveTo>
                    <a:pt x="1" y="1"/>
                  </a:moveTo>
                  <a:lnTo>
                    <a:pt x="1" y="803"/>
                  </a:lnTo>
                  <a:lnTo>
                    <a:pt x="5138" y="803"/>
                  </a:lnTo>
                  <a:lnTo>
                    <a:pt x="5138"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23" name="Google Shape;1023;p37"/>
            <p:cNvSpPr/>
            <p:nvPr/>
          </p:nvSpPr>
          <p:spPr>
            <a:xfrm>
              <a:off x="3524575" y="4651675"/>
              <a:ext cx="139750" cy="19450"/>
            </a:xfrm>
            <a:custGeom>
              <a:rect b="b" l="l" r="r" t="t"/>
              <a:pathLst>
                <a:path extrusionOk="0" h="778" w="5590">
                  <a:moveTo>
                    <a:pt x="1" y="0"/>
                  </a:moveTo>
                  <a:lnTo>
                    <a:pt x="1" y="777"/>
                  </a:lnTo>
                  <a:lnTo>
                    <a:pt x="5590" y="777"/>
                  </a:lnTo>
                  <a:lnTo>
                    <a:pt x="5590"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24" name="Google Shape;1024;p37"/>
            <p:cNvSpPr/>
            <p:nvPr/>
          </p:nvSpPr>
          <p:spPr>
            <a:xfrm>
              <a:off x="3577225" y="4380375"/>
              <a:ext cx="139750" cy="20075"/>
            </a:xfrm>
            <a:custGeom>
              <a:rect b="b" l="l" r="r" t="t"/>
              <a:pathLst>
                <a:path extrusionOk="0" h="803" w="5590">
                  <a:moveTo>
                    <a:pt x="0" y="0"/>
                  </a:moveTo>
                  <a:lnTo>
                    <a:pt x="0" y="802"/>
                  </a:lnTo>
                  <a:lnTo>
                    <a:pt x="5589" y="802"/>
                  </a:lnTo>
                  <a:lnTo>
                    <a:pt x="5589"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25" name="Google Shape;1025;p37"/>
            <p:cNvSpPr/>
            <p:nvPr/>
          </p:nvSpPr>
          <p:spPr>
            <a:xfrm>
              <a:off x="3533975" y="4329625"/>
              <a:ext cx="139750" cy="20075"/>
            </a:xfrm>
            <a:custGeom>
              <a:rect b="b" l="l" r="r" t="t"/>
              <a:pathLst>
                <a:path extrusionOk="0" h="803" w="5590">
                  <a:moveTo>
                    <a:pt x="1" y="0"/>
                  </a:moveTo>
                  <a:lnTo>
                    <a:pt x="1" y="802"/>
                  </a:lnTo>
                  <a:lnTo>
                    <a:pt x="5590" y="802"/>
                  </a:lnTo>
                  <a:lnTo>
                    <a:pt x="5590"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26" name="Google Shape;1026;p37"/>
            <p:cNvSpPr/>
            <p:nvPr/>
          </p:nvSpPr>
          <p:spPr>
            <a:xfrm>
              <a:off x="2812800" y="4671100"/>
              <a:ext cx="14450" cy="20075"/>
            </a:xfrm>
            <a:custGeom>
              <a:rect b="b" l="l" r="r" t="t"/>
              <a:pathLst>
                <a:path extrusionOk="0" h="803" w="578">
                  <a:moveTo>
                    <a:pt x="1" y="0"/>
                  </a:moveTo>
                  <a:lnTo>
                    <a:pt x="1" y="802"/>
                  </a:lnTo>
                  <a:lnTo>
                    <a:pt x="577" y="802"/>
                  </a:lnTo>
                  <a:lnTo>
                    <a:pt x="577"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27" name="Google Shape;1027;p37"/>
            <p:cNvSpPr/>
            <p:nvPr/>
          </p:nvSpPr>
          <p:spPr>
            <a:xfrm>
              <a:off x="2875450" y="4081500"/>
              <a:ext cx="766950" cy="766950"/>
            </a:xfrm>
            <a:custGeom>
              <a:rect b="b" l="l" r="r" t="t"/>
              <a:pathLst>
                <a:path extrusionOk="0" h="30678" w="30678">
                  <a:moveTo>
                    <a:pt x="12908" y="9900"/>
                  </a:moveTo>
                  <a:cubicBezTo>
                    <a:pt x="12908" y="12055"/>
                    <a:pt x="11179" y="13785"/>
                    <a:pt x="9023" y="13785"/>
                  </a:cubicBezTo>
                  <a:cubicBezTo>
                    <a:pt x="6893" y="13785"/>
                    <a:pt x="5164" y="12055"/>
                    <a:pt x="5164" y="9900"/>
                  </a:cubicBezTo>
                  <a:close/>
                  <a:moveTo>
                    <a:pt x="25515" y="9900"/>
                  </a:moveTo>
                  <a:cubicBezTo>
                    <a:pt x="25515" y="12055"/>
                    <a:pt x="23760" y="13785"/>
                    <a:pt x="21630" y="13785"/>
                  </a:cubicBezTo>
                  <a:cubicBezTo>
                    <a:pt x="19475" y="13785"/>
                    <a:pt x="17745" y="12055"/>
                    <a:pt x="17745" y="9900"/>
                  </a:cubicBezTo>
                  <a:close/>
                  <a:moveTo>
                    <a:pt x="15339" y="16742"/>
                  </a:moveTo>
                  <a:cubicBezTo>
                    <a:pt x="19700" y="16742"/>
                    <a:pt x="23259" y="19875"/>
                    <a:pt x="23259" y="23760"/>
                  </a:cubicBezTo>
                  <a:lnTo>
                    <a:pt x="7394" y="23760"/>
                  </a:lnTo>
                  <a:cubicBezTo>
                    <a:pt x="7394" y="19875"/>
                    <a:pt x="10953" y="16742"/>
                    <a:pt x="15339" y="16742"/>
                  </a:cubicBezTo>
                  <a:close/>
                  <a:moveTo>
                    <a:pt x="15339" y="0"/>
                  </a:moveTo>
                  <a:cubicBezTo>
                    <a:pt x="6868" y="0"/>
                    <a:pt x="1" y="6867"/>
                    <a:pt x="1" y="15339"/>
                  </a:cubicBezTo>
                  <a:cubicBezTo>
                    <a:pt x="1" y="23810"/>
                    <a:pt x="6868" y="30677"/>
                    <a:pt x="15339" y="30677"/>
                  </a:cubicBezTo>
                  <a:cubicBezTo>
                    <a:pt x="23811" y="30677"/>
                    <a:pt x="30678" y="23810"/>
                    <a:pt x="30678" y="15339"/>
                  </a:cubicBezTo>
                  <a:cubicBezTo>
                    <a:pt x="30678" y="6867"/>
                    <a:pt x="23811" y="0"/>
                    <a:pt x="15339"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028" name="Google Shape;1028;p37"/>
          <p:cNvGrpSpPr/>
          <p:nvPr/>
        </p:nvGrpSpPr>
        <p:grpSpPr>
          <a:xfrm>
            <a:off x="4745399" y="1514505"/>
            <a:ext cx="3130466" cy="2219540"/>
            <a:chOff x="1009575" y="1110725"/>
            <a:chExt cx="5875500" cy="2826000"/>
          </a:xfrm>
        </p:grpSpPr>
        <p:sp>
          <p:nvSpPr>
            <p:cNvPr id="1029" name="Google Shape;1029;p37"/>
            <p:cNvSpPr/>
            <p:nvPr/>
          </p:nvSpPr>
          <p:spPr>
            <a:xfrm>
              <a:off x="1009575" y="1110725"/>
              <a:ext cx="5570700" cy="2826000"/>
            </a:xfrm>
            <a:prstGeom prst="roundRect">
              <a:avLst>
                <a:gd fmla="val 16667" name="adj"/>
              </a:avLst>
            </a:prstGeom>
            <a:solidFill>
              <a:schemeClr val="dk2"/>
            </a:solidFill>
            <a:ln>
              <a:noFill/>
            </a:ln>
          </p:spPr>
          <p:txBody>
            <a:bodyPr anchorCtr="0" anchor="ctr" bIns="96850" lIns="96850" spcFirstLastPara="1" rIns="96850" wrap="square" tIns="96850">
              <a:noAutofit/>
            </a:bodyPr>
            <a:lstStyle/>
            <a:p>
              <a:pPr indent="0" lvl="0" marL="0" rtl="0" algn="l">
                <a:spcBef>
                  <a:spcPts val="0"/>
                </a:spcBef>
                <a:spcAft>
                  <a:spcPts val="0"/>
                </a:spcAft>
                <a:buNone/>
              </a:pPr>
              <a:r>
                <a:t/>
              </a:r>
              <a:endParaRPr/>
            </a:p>
          </p:txBody>
        </p:sp>
        <p:sp>
          <p:nvSpPr>
            <p:cNvPr id="1030" name="Google Shape;1030;p37"/>
            <p:cNvSpPr/>
            <p:nvPr/>
          </p:nvSpPr>
          <p:spPr>
            <a:xfrm>
              <a:off x="1314375" y="1110725"/>
              <a:ext cx="5570700" cy="2826000"/>
            </a:xfrm>
            <a:prstGeom prst="roundRect">
              <a:avLst>
                <a:gd fmla="val 16667" name="adj"/>
              </a:avLst>
            </a:prstGeom>
            <a:solidFill>
              <a:schemeClr val="lt2"/>
            </a:solidFill>
            <a:ln>
              <a:noFill/>
            </a:ln>
          </p:spPr>
          <p:txBody>
            <a:bodyPr anchorCtr="0" anchor="ctr" bIns="96850" lIns="96850" spcFirstLastPara="1" rIns="96850" wrap="square" tIns="96850">
              <a:noAutofit/>
            </a:bodyPr>
            <a:lstStyle/>
            <a:p>
              <a:pPr indent="0" lvl="0" marL="0" rtl="0" algn="l">
                <a:spcBef>
                  <a:spcPts val="0"/>
                </a:spcBef>
                <a:spcAft>
                  <a:spcPts val="0"/>
                </a:spcAft>
                <a:buNone/>
              </a:pPr>
              <a:r>
                <a:t/>
              </a:r>
              <a:endParaRPr/>
            </a:p>
          </p:txBody>
        </p:sp>
        <p:sp>
          <p:nvSpPr>
            <p:cNvPr id="1031" name="Google Shape;1031;p37"/>
            <p:cNvSpPr/>
            <p:nvPr/>
          </p:nvSpPr>
          <p:spPr>
            <a:xfrm>
              <a:off x="1161975" y="1110725"/>
              <a:ext cx="5570700" cy="2826000"/>
            </a:xfrm>
            <a:prstGeom prst="roundRect">
              <a:avLst>
                <a:gd fmla="val 16667" name="adj"/>
              </a:avLst>
            </a:prstGeom>
            <a:solidFill>
              <a:schemeClr val="lt1"/>
            </a:solidFill>
            <a:ln>
              <a:noFill/>
            </a:ln>
          </p:spPr>
          <p:txBody>
            <a:bodyPr anchorCtr="0" anchor="ctr" bIns="96850" lIns="96850" spcFirstLastPara="1" rIns="96850" wrap="square" tIns="96850">
              <a:noAutofit/>
            </a:bodyPr>
            <a:lstStyle/>
            <a:p>
              <a:pPr indent="0" lvl="0" marL="0" rtl="0" algn="l">
                <a:spcBef>
                  <a:spcPts val="0"/>
                </a:spcBef>
                <a:spcAft>
                  <a:spcPts val="0"/>
                </a:spcAft>
                <a:buNone/>
              </a:pPr>
              <a:r>
                <a:rPr lang="en">
                  <a:solidFill>
                    <a:schemeClr val="dk1"/>
                  </a:solidFill>
                  <a:latin typeface="Poppins Medium"/>
                  <a:ea typeface="Poppins Medium"/>
                  <a:cs typeface="Poppins Medium"/>
                  <a:sym typeface="Poppins Medium"/>
                </a:rPr>
                <a:t>When an AI "hires" you to click captchas or trains on your data without consent, it treats you like the computer—a tool to be used until it’s irrelevant.</a:t>
              </a:r>
              <a:endParaRPr>
                <a:solidFill>
                  <a:schemeClr val="dk1"/>
                </a:solidFill>
                <a:latin typeface="Poppins Medium"/>
                <a:ea typeface="Poppins Medium"/>
                <a:cs typeface="Poppins Medium"/>
                <a:sym typeface="Poppins Medium"/>
              </a:endParaRPr>
            </a:p>
            <a:p>
              <a:pPr indent="0" lvl="0" marL="0" rtl="0" algn="l">
                <a:spcBef>
                  <a:spcPts val="1200"/>
                </a:spcBef>
                <a:spcAft>
                  <a:spcPts val="0"/>
                </a:spcAft>
                <a:buNone/>
              </a:pPr>
              <a:r>
                <a:t/>
              </a:r>
              <a:endParaRPr/>
            </a:p>
          </p:txBody>
        </p:sp>
      </p:grpSp>
      <p:grpSp>
        <p:nvGrpSpPr>
          <p:cNvPr id="1032" name="Google Shape;1032;p37"/>
          <p:cNvGrpSpPr/>
          <p:nvPr/>
        </p:nvGrpSpPr>
        <p:grpSpPr>
          <a:xfrm>
            <a:off x="2676655" y="1142591"/>
            <a:ext cx="921700" cy="766950"/>
            <a:chOff x="1712550" y="1926725"/>
            <a:chExt cx="921700" cy="766950"/>
          </a:xfrm>
        </p:grpSpPr>
        <p:sp>
          <p:nvSpPr>
            <p:cNvPr id="1033" name="Google Shape;1033;p37"/>
            <p:cNvSpPr/>
            <p:nvPr/>
          </p:nvSpPr>
          <p:spPr>
            <a:xfrm>
              <a:off x="1761425" y="1926725"/>
              <a:ext cx="766950" cy="766950"/>
            </a:xfrm>
            <a:custGeom>
              <a:rect b="b" l="l" r="r" t="t"/>
              <a:pathLst>
                <a:path extrusionOk="0" h="30678" w="30678">
                  <a:moveTo>
                    <a:pt x="11730" y="9374"/>
                  </a:moveTo>
                  <a:cubicBezTo>
                    <a:pt x="12256" y="9374"/>
                    <a:pt x="12682" y="9800"/>
                    <a:pt x="12682" y="10326"/>
                  </a:cubicBezTo>
                  <a:cubicBezTo>
                    <a:pt x="12682" y="12281"/>
                    <a:pt x="11103" y="13885"/>
                    <a:pt x="9123" y="13885"/>
                  </a:cubicBezTo>
                  <a:cubicBezTo>
                    <a:pt x="7168" y="13885"/>
                    <a:pt x="5564" y="12281"/>
                    <a:pt x="5564" y="10326"/>
                  </a:cubicBezTo>
                  <a:cubicBezTo>
                    <a:pt x="5564" y="9800"/>
                    <a:pt x="5990" y="9374"/>
                    <a:pt x="6517" y="9374"/>
                  </a:cubicBezTo>
                  <a:cubicBezTo>
                    <a:pt x="7043" y="9374"/>
                    <a:pt x="7469" y="9800"/>
                    <a:pt x="7469" y="10326"/>
                  </a:cubicBezTo>
                  <a:cubicBezTo>
                    <a:pt x="7469" y="11228"/>
                    <a:pt x="8221" y="11980"/>
                    <a:pt x="9123" y="11980"/>
                  </a:cubicBezTo>
                  <a:cubicBezTo>
                    <a:pt x="10050" y="11980"/>
                    <a:pt x="10777" y="11228"/>
                    <a:pt x="10777" y="10326"/>
                  </a:cubicBezTo>
                  <a:cubicBezTo>
                    <a:pt x="10777" y="9800"/>
                    <a:pt x="11203" y="9374"/>
                    <a:pt x="11730" y="9374"/>
                  </a:cubicBezTo>
                  <a:close/>
                  <a:moveTo>
                    <a:pt x="24136" y="9374"/>
                  </a:moveTo>
                  <a:cubicBezTo>
                    <a:pt x="24662" y="9374"/>
                    <a:pt x="25088" y="9800"/>
                    <a:pt x="25088" y="10326"/>
                  </a:cubicBezTo>
                  <a:cubicBezTo>
                    <a:pt x="25088" y="12281"/>
                    <a:pt x="23484" y="13885"/>
                    <a:pt x="21529" y="13885"/>
                  </a:cubicBezTo>
                  <a:cubicBezTo>
                    <a:pt x="19549" y="13885"/>
                    <a:pt x="17970" y="12281"/>
                    <a:pt x="17970" y="10326"/>
                  </a:cubicBezTo>
                  <a:cubicBezTo>
                    <a:pt x="17970" y="9800"/>
                    <a:pt x="18396" y="9374"/>
                    <a:pt x="18923" y="9374"/>
                  </a:cubicBezTo>
                  <a:cubicBezTo>
                    <a:pt x="19449" y="9374"/>
                    <a:pt x="19875" y="9800"/>
                    <a:pt x="19875" y="10326"/>
                  </a:cubicBezTo>
                  <a:cubicBezTo>
                    <a:pt x="19875" y="11228"/>
                    <a:pt x="20602" y="11980"/>
                    <a:pt x="21529" y="11980"/>
                  </a:cubicBezTo>
                  <a:cubicBezTo>
                    <a:pt x="22431" y="11980"/>
                    <a:pt x="23183" y="11228"/>
                    <a:pt x="23183" y="10326"/>
                  </a:cubicBezTo>
                  <a:cubicBezTo>
                    <a:pt x="23183" y="9800"/>
                    <a:pt x="23609" y="9374"/>
                    <a:pt x="24136" y="9374"/>
                  </a:cubicBezTo>
                  <a:close/>
                  <a:moveTo>
                    <a:pt x="21780" y="17243"/>
                  </a:moveTo>
                  <a:cubicBezTo>
                    <a:pt x="22632" y="17243"/>
                    <a:pt x="23309" y="17920"/>
                    <a:pt x="23309" y="18772"/>
                  </a:cubicBezTo>
                  <a:cubicBezTo>
                    <a:pt x="23309" y="22131"/>
                    <a:pt x="19800" y="24762"/>
                    <a:pt x="15339" y="24762"/>
                  </a:cubicBezTo>
                  <a:cubicBezTo>
                    <a:pt x="10852" y="24762"/>
                    <a:pt x="7344" y="22131"/>
                    <a:pt x="7344" y="18772"/>
                  </a:cubicBezTo>
                  <a:cubicBezTo>
                    <a:pt x="7344" y="17920"/>
                    <a:pt x="8020" y="17243"/>
                    <a:pt x="8872" y="17243"/>
                  </a:cubicBezTo>
                  <a:cubicBezTo>
                    <a:pt x="9725" y="17243"/>
                    <a:pt x="10401" y="17920"/>
                    <a:pt x="10401" y="18772"/>
                  </a:cubicBezTo>
                  <a:cubicBezTo>
                    <a:pt x="10401" y="20151"/>
                    <a:pt x="12431" y="21680"/>
                    <a:pt x="15339" y="21680"/>
                  </a:cubicBezTo>
                  <a:cubicBezTo>
                    <a:pt x="18221" y="21680"/>
                    <a:pt x="20251" y="20151"/>
                    <a:pt x="20251" y="18772"/>
                  </a:cubicBezTo>
                  <a:cubicBezTo>
                    <a:pt x="20251" y="17920"/>
                    <a:pt x="20928" y="17243"/>
                    <a:pt x="21780" y="17243"/>
                  </a:cubicBezTo>
                  <a:close/>
                  <a:moveTo>
                    <a:pt x="15339" y="0"/>
                  </a:moveTo>
                  <a:cubicBezTo>
                    <a:pt x="6867" y="0"/>
                    <a:pt x="0" y="6867"/>
                    <a:pt x="0" y="15339"/>
                  </a:cubicBezTo>
                  <a:cubicBezTo>
                    <a:pt x="0" y="23810"/>
                    <a:pt x="6867" y="30677"/>
                    <a:pt x="15339" y="30677"/>
                  </a:cubicBezTo>
                  <a:cubicBezTo>
                    <a:pt x="23810" y="30677"/>
                    <a:pt x="30677" y="23810"/>
                    <a:pt x="30677" y="15339"/>
                  </a:cubicBezTo>
                  <a:cubicBezTo>
                    <a:pt x="30677" y="6867"/>
                    <a:pt x="23810" y="0"/>
                    <a:pt x="15339" y="0"/>
                  </a:cubicBezTo>
                  <a:close/>
                </a:path>
              </a:pathLst>
            </a:custGeom>
            <a:solidFill>
              <a:srgbClr val="00CCFF"/>
            </a:solidFill>
            <a:ln>
              <a:noFill/>
            </a:ln>
          </p:spPr>
          <p:txBody>
            <a:bodyPr anchorCtr="0" anchor="ctr" bIns="37450" lIns="37450" spcFirstLastPara="1" rIns="37450" wrap="square" tIns="37450">
              <a:noAutofit/>
            </a:bodyPr>
            <a:lstStyle/>
            <a:p>
              <a:pPr indent="0" lvl="0" marL="0" rtl="0" algn="l">
                <a:spcBef>
                  <a:spcPts val="0"/>
                </a:spcBef>
                <a:spcAft>
                  <a:spcPts val="0"/>
                </a:spcAft>
                <a:buNone/>
              </a:pPr>
              <a:r>
                <a:t/>
              </a:r>
              <a:endParaRPr/>
            </a:p>
          </p:txBody>
        </p:sp>
        <p:sp>
          <p:nvSpPr>
            <p:cNvPr id="1034" name="Google Shape;1034;p37"/>
            <p:cNvSpPr/>
            <p:nvPr/>
          </p:nvSpPr>
          <p:spPr>
            <a:xfrm>
              <a:off x="1818425" y="1926725"/>
              <a:ext cx="766950" cy="766950"/>
            </a:xfrm>
            <a:custGeom>
              <a:rect b="b" l="l" r="r" t="t"/>
              <a:pathLst>
                <a:path extrusionOk="0" h="30678" w="30678">
                  <a:moveTo>
                    <a:pt x="11755" y="9374"/>
                  </a:moveTo>
                  <a:cubicBezTo>
                    <a:pt x="12282" y="9374"/>
                    <a:pt x="12708" y="9800"/>
                    <a:pt x="12708" y="10326"/>
                  </a:cubicBezTo>
                  <a:cubicBezTo>
                    <a:pt x="12708" y="12281"/>
                    <a:pt x="11104" y="13885"/>
                    <a:pt x="9149" y="13885"/>
                  </a:cubicBezTo>
                  <a:cubicBezTo>
                    <a:pt x="7169" y="13885"/>
                    <a:pt x="5590" y="12281"/>
                    <a:pt x="5590" y="10326"/>
                  </a:cubicBezTo>
                  <a:cubicBezTo>
                    <a:pt x="5590" y="9800"/>
                    <a:pt x="6016" y="9374"/>
                    <a:pt x="6542" y="9374"/>
                  </a:cubicBezTo>
                  <a:cubicBezTo>
                    <a:pt x="7069" y="9374"/>
                    <a:pt x="7495" y="9800"/>
                    <a:pt x="7495" y="10326"/>
                  </a:cubicBezTo>
                  <a:cubicBezTo>
                    <a:pt x="7495" y="11228"/>
                    <a:pt x="8222" y="11980"/>
                    <a:pt x="9149" y="11980"/>
                  </a:cubicBezTo>
                  <a:cubicBezTo>
                    <a:pt x="10076" y="11980"/>
                    <a:pt x="10803" y="11228"/>
                    <a:pt x="10803" y="10326"/>
                  </a:cubicBezTo>
                  <a:cubicBezTo>
                    <a:pt x="10803" y="9800"/>
                    <a:pt x="11229" y="9374"/>
                    <a:pt x="11755" y="9374"/>
                  </a:cubicBezTo>
                  <a:close/>
                  <a:moveTo>
                    <a:pt x="24161" y="9374"/>
                  </a:moveTo>
                  <a:cubicBezTo>
                    <a:pt x="24688" y="9374"/>
                    <a:pt x="25114" y="9800"/>
                    <a:pt x="25114" y="10326"/>
                  </a:cubicBezTo>
                  <a:cubicBezTo>
                    <a:pt x="25114" y="12281"/>
                    <a:pt x="23510" y="13885"/>
                    <a:pt x="21555" y="13885"/>
                  </a:cubicBezTo>
                  <a:cubicBezTo>
                    <a:pt x="19575" y="13885"/>
                    <a:pt x="17971" y="12281"/>
                    <a:pt x="17971" y="10326"/>
                  </a:cubicBezTo>
                  <a:cubicBezTo>
                    <a:pt x="17971" y="9800"/>
                    <a:pt x="18397" y="9374"/>
                    <a:pt x="18923" y="9374"/>
                  </a:cubicBezTo>
                  <a:cubicBezTo>
                    <a:pt x="19450" y="9374"/>
                    <a:pt x="19876" y="9800"/>
                    <a:pt x="19876" y="10326"/>
                  </a:cubicBezTo>
                  <a:cubicBezTo>
                    <a:pt x="19876" y="11228"/>
                    <a:pt x="20628" y="11980"/>
                    <a:pt x="21555" y="11980"/>
                  </a:cubicBezTo>
                  <a:cubicBezTo>
                    <a:pt x="22457" y="11980"/>
                    <a:pt x="23209" y="11228"/>
                    <a:pt x="23209" y="10326"/>
                  </a:cubicBezTo>
                  <a:cubicBezTo>
                    <a:pt x="23209" y="9800"/>
                    <a:pt x="23635" y="9374"/>
                    <a:pt x="24161" y="9374"/>
                  </a:cubicBezTo>
                  <a:close/>
                  <a:moveTo>
                    <a:pt x="21806" y="17243"/>
                  </a:moveTo>
                  <a:cubicBezTo>
                    <a:pt x="22658" y="17243"/>
                    <a:pt x="23334" y="17920"/>
                    <a:pt x="23334" y="18772"/>
                  </a:cubicBezTo>
                  <a:cubicBezTo>
                    <a:pt x="23334" y="22131"/>
                    <a:pt x="19826" y="24762"/>
                    <a:pt x="15339" y="24762"/>
                  </a:cubicBezTo>
                  <a:cubicBezTo>
                    <a:pt x="10878" y="24762"/>
                    <a:pt x="7369" y="22131"/>
                    <a:pt x="7369" y="18772"/>
                  </a:cubicBezTo>
                  <a:cubicBezTo>
                    <a:pt x="7369" y="17920"/>
                    <a:pt x="8046" y="17243"/>
                    <a:pt x="8898" y="17243"/>
                  </a:cubicBezTo>
                  <a:cubicBezTo>
                    <a:pt x="9750" y="17243"/>
                    <a:pt x="10427" y="17920"/>
                    <a:pt x="10427" y="18772"/>
                  </a:cubicBezTo>
                  <a:cubicBezTo>
                    <a:pt x="10427" y="20151"/>
                    <a:pt x="12457" y="21680"/>
                    <a:pt x="15339" y="21680"/>
                  </a:cubicBezTo>
                  <a:cubicBezTo>
                    <a:pt x="18247" y="21680"/>
                    <a:pt x="20277" y="20151"/>
                    <a:pt x="20277" y="18772"/>
                  </a:cubicBezTo>
                  <a:cubicBezTo>
                    <a:pt x="20277" y="17920"/>
                    <a:pt x="20953" y="17243"/>
                    <a:pt x="21806" y="17243"/>
                  </a:cubicBezTo>
                  <a:close/>
                  <a:moveTo>
                    <a:pt x="15339" y="0"/>
                  </a:moveTo>
                  <a:cubicBezTo>
                    <a:pt x="6868" y="0"/>
                    <a:pt x="1" y="6867"/>
                    <a:pt x="1" y="15339"/>
                  </a:cubicBezTo>
                  <a:cubicBezTo>
                    <a:pt x="1" y="23810"/>
                    <a:pt x="6868" y="30677"/>
                    <a:pt x="15339" y="30677"/>
                  </a:cubicBezTo>
                  <a:cubicBezTo>
                    <a:pt x="23811" y="30677"/>
                    <a:pt x="30678" y="23810"/>
                    <a:pt x="30678" y="15339"/>
                  </a:cubicBezTo>
                  <a:cubicBezTo>
                    <a:pt x="30678" y="6867"/>
                    <a:pt x="23811" y="0"/>
                    <a:pt x="15339" y="0"/>
                  </a:cubicBezTo>
                  <a:close/>
                </a:path>
              </a:pathLst>
            </a:custGeom>
            <a:solidFill>
              <a:srgbClr val="FF3083"/>
            </a:solidFill>
            <a:ln>
              <a:noFill/>
            </a:ln>
          </p:spPr>
          <p:txBody>
            <a:bodyPr anchorCtr="0" anchor="ctr" bIns="37450" lIns="37450" spcFirstLastPara="1" rIns="37450" wrap="square" tIns="37450">
              <a:noAutofit/>
            </a:bodyPr>
            <a:lstStyle/>
            <a:p>
              <a:pPr indent="0" lvl="0" marL="0" rtl="0" algn="l">
                <a:spcBef>
                  <a:spcPts val="0"/>
                </a:spcBef>
                <a:spcAft>
                  <a:spcPts val="0"/>
                </a:spcAft>
                <a:buNone/>
              </a:pPr>
              <a:r>
                <a:t/>
              </a:r>
              <a:endParaRPr/>
            </a:p>
          </p:txBody>
        </p:sp>
        <p:sp>
          <p:nvSpPr>
            <p:cNvPr id="1035" name="Google Shape;1035;p37"/>
            <p:cNvSpPr/>
            <p:nvPr/>
          </p:nvSpPr>
          <p:spPr>
            <a:xfrm>
              <a:off x="2427450" y="2083975"/>
              <a:ext cx="149150" cy="19450"/>
            </a:xfrm>
            <a:custGeom>
              <a:rect b="b" l="l" r="r" t="t"/>
              <a:pathLst>
                <a:path extrusionOk="0" h="778" w="5966">
                  <a:moveTo>
                    <a:pt x="1" y="1"/>
                  </a:moveTo>
                  <a:lnTo>
                    <a:pt x="1" y="778"/>
                  </a:lnTo>
                  <a:lnTo>
                    <a:pt x="5966" y="778"/>
                  </a:lnTo>
                  <a:lnTo>
                    <a:pt x="5966" y="1"/>
                  </a:lnTo>
                  <a:close/>
                </a:path>
              </a:pathLst>
            </a:custGeom>
            <a:solidFill>
              <a:srgbClr val="FF3083"/>
            </a:solidFill>
            <a:ln>
              <a:noFill/>
            </a:ln>
          </p:spPr>
          <p:txBody>
            <a:bodyPr anchorCtr="0" anchor="ctr" bIns="37450" lIns="37450" spcFirstLastPara="1" rIns="37450" wrap="square" tIns="37450">
              <a:noAutofit/>
            </a:bodyPr>
            <a:lstStyle/>
            <a:p>
              <a:pPr indent="0" lvl="0" marL="0" rtl="0" algn="l">
                <a:spcBef>
                  <a:spcPts val="0"/>
                </a:spcBef>
                <a:spcAft>
                  <a:spcPts val="0"/>
                </a:spcAft>
                <a:buNone/>
              </a:pPr>
              <a:r>
                <a:t/>
              </a:r>
              <a:endParaRPr/>
            </a:p>
          </p:txBody>
        </p:sp>
        <p:sp>
          <p:nvSpPr>
            <p:cNvPr id="1036" name="Google Shape;1036;p37"/>
            <p:cNvSpPr/>
            <p:nvPr/>
          </p:nvSpPr>
          <p:spPr>
            <a:xfrm>
              <a:off x="2484475" y="2335875"/>
              <a:ext cx="149775" cy="20075"/>
            </a:xfrm>
            <a:custGeom>
              <a:rect b="b" l="l" r="r" t="t"/>
              <a:pathLst>
                <a:path extrusionOk="0" h="803" w="5991">
                  <a:moveTo>
                    <a:pt x="1" y="0"/>
                  </a:moveTo>
                  <a:lnTo>
                    <a:pt x="1" y="802"/>
                  </a:lnTo>
                  <a:lnTo>
                    <a:pt x="5991" y="802"/>
                  </a:lnTo>
                  <a:lnTo>
                    <a:pt x="5991" y="0"/>
                  </a:lnTo>
                  <a:close/>
                </a:path>
              </a:pathLst>
            </a:custGeom>
            <a:solidFill>
              <a:srgbClr val="FF3083"/>
            </a:solidFill>
            <a:ln>
              <a:noFill/>
            </a:ln>
          </p:spPr>
          <p:txBody>
            <a:bodyPr anchorCtr="0" anchor="ctr" bIns="37450" lIns="37450" spcFirstLastPara="1" rIns="37450" wrap="square" tIns="37450">
              <a:noAutofit/>
            </a:bodyPr>
            <a:lstStyle/>
            <a:p>
              <a:pPr indent="0" lvl="0" marL="0" rtl="0" algn="l">
                <a:spcBef>
                  <a:spcPts val="0"/>
                </a:spcBef>
                <a:spcAft>
                  <a:spcPts val="0"/>
                </a:spcAft>
                <a:buNone/>
              </a:pPr>
              <a:r>
                <a:t/>
              </a:r>
              <a:endParaRPr/>
            </a:p>
          </p:txBody>
        </p:sp>
        <p:sp>
          <p:nvSpPr>
            <p:cNvPr id="1037" name="Google Shape;1037;p37"/>
            <p:cNvSpPr/>
            <p:nvPr/>
          </p:nvSpPr>
          <p:spPr>
            <a:xfrm>
              <a:off x="2344125" y="2588375"/>
              <a:ext cx="149775" cy="20075"/>
            </a:xfrm>
            <a:custGeom>
              <a:rect b="b" l="l" r="r" t="t"/>
              <a:pathLst>
                <a:path extrusionOk="0" h="803" w="5991">
                  <a:moveTo>
                    <a:pt x="1" y="1"/>
                  </a:moveTo>
                  <a:lnTo>
                    <a:pt x="1" y="803"/>
                  </a:lnTo>
                  <a:lnTo>
                    <a:pt x="5991" y="803"/>
                  </a:lnTo>
                  <a:lnTo>
                    <a:pt x="5991" y="1"/>
                  </a:lnTo>
                  <a:close/>
                </a:path>
              </a:pathLst>
            </a:custGeom>
            <a:solidFill>
              <a:srgbClr val="FF3083"/>
            </a:solidFill>
            <a:ln>
              <a:noFill/>
            </a:ln>
          </p:spPr>
          <p:txBody>
            <a:bodyPr anchorCtr="0" anchor="ctr" bIns="37450" lIns="37450" spcFirstLastPara="1" rIns="37450" wrap="square" tIns="37450">
              <a:noAutofit/>
            </a:bodyPr>
            <a:lstStyle/>
            <a:p>
              <a:pPr indent="0" lvl="0" marL="0" rtl="0" algn="l">
                <a:spcBef>
                  <a:spcPts val="0"/>
                </a:spcBef>
                <a:spcAft>
                  <a:spcPts val="0"/>
                </a:spcAft>
                <a:buNone/>
              </a:pPr>
              <a:r>
                <a:t/>
              </a:r>
              <a:endParaRPr/>
            </a:p>
          </p:txBody>
        </p:sp>
        <p:sp>
          <p:nvSpPr>
            <p:cNvPr id="1038" name="Google Shape;1038;p37"/>
            <p:cNvSpPr/>
            <p:nvPr/>
          </p:nvSpPr>
          <p:spPr>
            <a:xfrm>
              <a:off x="2518325" y="2588375"/>
              <a:ext cx="18175" cy="20075"/>
            </a:xfrm>
            <a:custGeom>
              <a:rect b="b" l="l" r="r" t="t"/>
              <a:pathLst>
                <a:path extrusionOk="0" h="803" w="727">
                  <a:moveTo>
                    <a:pt x="0" y="1"/>
                  </a:moveTo>
                  <a:lnTo>
                    <a:pt x="0" y="803"/>
                  </a:lnTo>
                  <a:lnTo>
                    <a:pt x="727" y="803"/>
                  </a:lnTo>
                  <a:lnTo>
                    <a:pt x="727" y="1"/>
                  </a:lnTo>
                  <a:close/>
                </a:path>
              </a:pathLst>
            </a:custGeom>
            <a:solidFill>
              <a:srgbClr val="FF3083"/>
            </a:solidFill>
            <a:ln>
              <a:noFill/>
            </a:ln>
          </p:spPr>
          <p:txBody>
            <a:bodyPr anchorCtr="0" anchor="ctr" bIns="37450" lIns="37450" spcFirstLastPara="1" rIns="37450" wrap="square" tIns="37450">
              <a:noAutofit/>
            </a:bodyPr>
            <a:lstStyle/>
            <a:p>
              <a:pPr indent="0" lvl="0" marL="0" rtl="0" algn="l">
                <a:spcBef>
                  <a:spcPts val="0"/>
                </a:spcBef>
                <a:spcAft>
                  <a:spcPts val="0"/>
                </a:spcAft>
                <a:buNone/>
              </a:pPr>
              <a:r>
                <a:t/>
              </a:r>
              <a:endParaRPr/>
            </a:p>
          </p:txBody>
        </p:sp>
        <p:sp>
          <p:nvSpPr>
            <p:cNvPr id="1039" name="Google Shape;1039;p37"/>
            <p:cNvSpPr/>
            <p:nvPr/>
          </p:nvSpPr>
          <p:spPr>
            <a:xfrm>
              <a:off x="2460050" y="2269450"/>
              <a:ext cx="149150" cy="20075"/>
            </a:xfrm>
            <a:custGeom>
              <a:rect b="b" l="l" r="r" t="t"/>
              <a:pathLst>
                <a:path extrusionOk="0" h="803" w="5966">
                  <a:moveTo>
                    <a:pt x="0" y="1"/>
                  </a:moveTo>
                  <a:lnTo>
                    <a:pt x="0" y="803"/>
                  </a:lnTo>
                  <a:lnTo>
                    <a:pt x="5965" y="803"/>
                  </a:lnTo>
                  <a:lnTo>
                    <a:pt x="5965" y="1"/>
                  </a:lnTo>
                  <a:close/>
                </a:path>
              </a:pathLst>
            </a:custGeom>
            <a:solidFill>
              <a:srgbClr val="FF3083"/>
            </a:solidFill>
            <a:ln>
              <a:noFill/>
            </a:ln>
          </p:spPr>
          <p:txBody>
            <a:bodyPr anchorCtr="0" anchor="ctr" bIns="37450" lIns="37450" spcFirstLastPara="1" rIns="37450" wrap="square" tIns="37450">
              <a:noAutofit/>
            </a:bodyPr>
            <a:lstStyle/>
            <a:p>
              <a:pPr indent="0" lvl="0" marL="0" rtl="0" algn="l">
                <a:spcBef>
                  <a:spcPts val="0"/>
                </a:spcBef>
                <a:spcAft>
                  <a:spcPts val="0"/>
                </a:spcAft>
                <a:buNone/>
              </a:pPr>
              <a:r>
                <a:t/>
              </a:r>
              <a:endParaRPr/>
            </a:p>
          </p:txBody>
        </p:sp>
        <p:sp>
          <p:nvSpPr>
            <p:cNvPr id="1040" name="Google Shape;1040;p37"/>
            <p:cNvSpPr/>
            <p:nvPr/>
          </p:nvSpPr>
          <p:spPr>
            <a:xfrm>
              <a:off x="1731350" y="2380975"/>
              <a:ext cx="149150" cy="20075"/>
            </a:xfrm>
            <a:custGeom>
              <a:rect b="b" l="l" r="r" t="t"/>
              <a:pathLst>
                <a:path extrusionOk="0" h="803" w="5966">
                  <a:moveTo>
                    <a:pt x="0" y="1"/>
                  </a:moveTo>
                  <a:lnTo>
                    <a:pt x="0" y="803"/>
                  </a:lnTo>
                  <a:lnTo>
                    <a:pt x="5965" y="803"/>
                  </a:lnTo>
                  <a:lnTo>
                    <a:pt x="5965" y="1"/>
                  </a:lnTo>
                  <a:close/>
                </a:path>
              </a:pathLst>
            </a:custGeom>
            <a:solidFill>
              <a:srgbClr val="00CCFF"/>
            </a:solidFill>
            <a:ln>
              <a:noFill/>
            </a:ln>
          </p:spPr>
          <p:txBody>
            <a:bodyPr anchorCtr="0" anchor="ctr" bIns="37450" lIns="37450" spcFirstLastPara="1" rIns="37450" wrap="square" tIns="37450">
              <a:noAutofit/>
            </a:bodyPr>
            <a:lstStyle/>
            <a:p>
              <a:pPr indent="0" lvl="0" marL="0" rtl="0" algn="l">
                <a:spcBef>
                  <a:spcPts val="0"/>
                </a:spcBef>
                <a:spcAft>
                  <a:spcPts val="0"/>
                </a:spcAft>
                <a:buNone/>
              </a:pPr>
              <a:r>
                <a:t/>
              </a:r>
              <a:endParaRPr/>
            </a:p>
          </p:txBody>
        </p:sp>
        <p:sp>
          <p:nvSpPr>
            <p:cNvPr id="1041" name="Google Shape;1041;p37"/>
            <p:cNvSpPr/>
            <p:nvPr/>
          </p:nvSpPr>
          <p:spPr>
            <a:xfrm>
              <a:off x="1824075" y="2567075"/>
              <a:ext cx="149150" cy="20075"/>
            </a:xfrm>
            <a:custGeom>
              <a:rect b="b" l="l" r="r" t="t"/>
              <a:pathLst>
                <a:path extrusionOk="0" h="803" w="5966">
                  <a:moveTo>
                    <a:pt x="0" y="0"/>
                  </a:moveTo>
                  <a:lnTo>
                    <a:pt x="0" y="802"/>
                  </a:lnTo>
                  <a:lnTo>
                    <a:pt x="5965" y="802"/>
                  </a:lnTo>
                  <a:lnTo>
                    <a:pt x="5965" y="0"/>
                  </a:lnTo>
                  <a:close/>
                </a:path>
              </a:pathLst>
            </a:custGeom>
            <a:solidFill>
              <a:srgbClr val="00CCFF"/>
            </a:solidFill>
            <a:ln>
              <a:noFill/>
            </a:ln>
          </p:spPr>
          <p:txBody>
            <a:bodyPr anchorCtr="0" anchor="ctr" bIns="37450" lIns="37450" spcFirstLastPara="1" rIns="37450" wrap="square" tIns="37450">
              <a:noAutofit/>
            </a:bodyPr>
            <a:lstStyle/>
            <a:p>
              <a:pPr indent="0" lvl="0" marL="0" rtl="0" algn="l">
                <a:spcBef>
                  <a:spcPts val="0"/>
                </a:spcBef>
                <a:spcAft>
                  <a:spcPts val="0"/>
                </a:spcAft>
                <a:buNone/>
              </a:pPr>
              <a:r>
                <a:t/>
              </a:r>
              <a:endParaRPr/>
            </a:p>
          </p:txBody>
        </p:sp>
        <p:sp>
          <p:nvSpPr>
            <p:cNvPr id="1042" name="Google Shape;1042;p37"/>
            <p:cNvSpPr/>
            <p:nvPr/>
          </p:nvSpPr>
          <p:spPr>
            <a:xfrm>
              <a:off x="1755150" y="2478725"/>
              <a:ext cx="149150" cy="19450"/>
            </a:xfrm>
            <a:custGeom>
              <a:rect b="b" l="l" r="r" t="t"/>
              <a:pathLst>
                <a:path extrusionOk="0" h="778" w="5966">
                  <a:moveTo>
                    <a:pt x="1" y="1"/>
                  </a:moveTo>
                  <a:lnTo>
                    <a:pt x="1" y="777"/>
                  </a:lnTo>
                  <a:lnTo>
                    <a:pt x="5966" y="777"/>
                  </a:lnTo>
                  <a:lnTo>
                    <a:pt x="5966" y="1"/>
                  </a:lnTo>
                  <a:close/>
                </a:path>
              </a:pathLst>
            </a:custGeom>
            <a:solidFill>
              <a:srgbClr val="00CCFF"/>
            </a:solidFill>
            <a:ln>
              <a:noFill/>
            </a:ln>
          </p:spPr>
          <p:txBody>
            <a:bodyPr anchorCtr="0" anchor="ctr" bIns="37450" lIns="37450" spcFirstLastPara="1" rIns="37450" wrap="square" tIns="37450">
              <a:noAutofit/>
            </a:bodyPr>
            <a:lstStyle/>
            <a:p>
              <a:pPr indent="0" lvl="0" marL="0" rtl="0" algn="l">
                <a:spcBef>
                  <a:spcPts val="0"/>
                </a:spcBef>
                <a:spcAft>
                  <a:spcPts val="0"/>
                </a:spcAft>
                <a:buNone/>
              </a:pPr>
              <a:r>
                <a:t/>
              </a:r>
              <a:endParaRPr/>
            </a:p>
          </p:txBody>
        </p:sp>
        <p:sp>
          <p:nvSpPr>
            <p:cNvPr id="1043" name="Google Shape;1043;p37"/>
            <p:cNvSpPr/>
            <p:nvPr/>
          </p:nvSpPr>
          <p:spPr>
            <a:xfrm>
              <a:off x="1749525" y="2100275"/>
              <a:ext cx="149125" cy="19450"/>
            </a:xfrm>
            <a:custGeom>
              <a:rect b="b" l="l" r="r" t="t"/>
              <a:pathLst>
                <a:path extrusionOk="0" h="778" w="5965">
                  <a:moveTo>
                    <a:pt x="0" y="1"/>
                  </a:moveTo>
                  <a:lnTo>
                    <a:pt x="0" y="778"/>
                  </a:lnTo>
                  <a:lnTo>
                    <a:pt x="5965" y="778"/>
                  </a:lnTo>
                  <a:lnTo>
                    <a:pt x="5965" y="1"/>
                  </a:lnTo>
                  <a:close/>
                </a:path>
              </a:pathLst>
            </a:custGeom>
            <a:solidFill>
              <a:srgbClr val="00CCFF"/>
            </a:solidFill>
            <a:ln>
              <a:noFill/>
            </a:ln>
          </p:spPr>
          <p:txBody>
            <a:bodyPr anchorCtr="0" anchor="ctr" bIns="37450" lIns="37450" spcFirstLastPara="1" rIns="37450" wrap="square" tIns="37450">
              <a:noAutofit/>
            </a:bodyPr>
            <a:lstStyle/>
            <a:p>
              <a:pPr indent="0" lvl="0" marL="0" rtl="0" algn="l">
                <a:spcBef>
                  <a:spcPts val="0"/>
                </a:spcBef>
                <a:spcAft>
                  <a:spcPts val="0"/>
                </a:spcAft>
                <a:buNone/>
              </a:pPr>
              <a:r>
                <a:t/>
              </a:r>
              <a:endParaRPr/>
            </a:p>
          </p:txBody>
        </p:sp>
        <p:sp>
          <p:nvSpPr>
            <p:cNvPr id="1044" name="Google Shape;1044;p37"/>
            <p:cNvSpPr/>
            <p:nvPr/>
          </p:nvSpPr>
          <p:spPr>
            <a:xfrm>
              <a:off x="1845375" y="2011925"/>
              <a:ext cx="190500" cy="20075"/>
            </a:xfrm>
            <a:custGeom>
              <a:rect b="b" l="l" r="r" t="t"/>
              <a:pathLst>
                <a:path extrusionOk="0" h="803" w="7620">
                  <a:moveTo>
                    <a:pt x="1" y="1"/>
                  </a:moveTo>
                  <a:lnTo>
                    <a:pt x="1" y="803"/>
                  </a:lnTo>
                  <a:lnTo>
                    <a:pt x="7620" y="803"/>
                  </a:lnTo>
                  <a:lnTo>
                    <a:pt x="7620" y="1"/>
                  </a:lnTo>
                  <a:close/>
                </a:path>
              </a:pathLst>
            </a:custGeom>
            <a:solidFill>
              <a:srgbClr val="00CCFF"/>
            </a:solidFill>
            <a:ln>
              <a:noFill/>
            </a:ln>
          </p:spPr>
          <p:txBody>
            <a:bodyPr anchorCtr="0" anchor="ctr" bIns="37450" lIns="37450" spcFirstLastPara="1" rIns="37450" wrap="square" tIns="37450">
              <a:noAutofit/>
            </a:bodyPr>
            <a:lstStyle/>
            <a:p>
              <a:pPr indent="0" lvl="0" marL="0" rtl="0" algn="l">
                <a:spcBef>
                  <a:spcPts val="0"/>
                </a:spcBef>
                <a:spcAft>
                  <a:spcPts val="0"/>
                </a:spcAft>
                <a:buNone/>
              </a:pPr>
              <a:r>
                <a:t/>
              </a:r>
              <a:endParaRPr/>
            </a:p>
          </p:txBody>
        </p:sp>
        <p:sp>
          <p:nvSpPr>
            <p:cNvPr id="1045" name="Google Shape;1045;p37"/>
            <p:cNvSpPr/>
            <p:nvPr/>
          </p:nvSpPr>
          <p:spPr>
            <a:xfrm>
              <a:off x="1758275" y="2161050"/>
              <a:ext cx="149150" cy="20075"/>
            </a:xfrm>
            <a:custGeom>
              <a:rect b="b" l="l" r="r" t="t"/>
              <a:pathLst>
                <a:path extrusionOk="0" h="803" w="5966">
                  <a:moveTo>
                    <a:pt x="1" y="1"/>
                  </a:moveTo>
                  <a:lnTo>
                    <a:pt x="1" y="803"/>
                  </a:lnTo>
                  <a:lnTo>
                    <a:pt x="5966" y="803"/>
                  </a:lnTo>
                  <a:lnTo>
                    <a:pt x="5966" y="1"/>
                  </a:lnTo>
                  <a:close/>
                </a:path>
              </a:pathLst>
            </a:custGeom>
            <a:solidFill>
              <a:srgbClr val="00CCFF"/>
            </a:solidFill>
            <a:ln>
              <a:noFill/>
            </a:ln>
          </p:spPr>
          <p:txBody>
            <a:bodyPr anchorCtr="0" anchor="ctr" bIns="37450" lIns="37450" spcFirstLastPara="1" rIns="37450" wrap="square" tIns="37450">
              <a:noAutofit/>
            </a:bodyPr>
            <a:lstStyle/>
            <a:p>
              <a:pPr indent="0" lvl="0" marL="0" rtl="0" algn="l">
                <a:spcBef>
                  <a:spcPts val="0"/>
                </a:spcBef>
                <a:spcAft>
                  <a:spcPts val="0"/>
                </a:spcAft>
                <a:buNone/>
              </a:pPr>
              <a:r>
                <a:t/>
              </a:r>
              <a:endParaRPr/>
            </a:p>
          </p:txBody>
        </p:sp>
        <p:sp>
          <p:nvSpPr>
            <p:cNvPr id="1046" name="Google Shape;1046;p37"/>
            <p:cNvSpPr/>
            <p:nvPr/>
          </p:nvSpPr>
          <p:spPr>
            <a:xfrm>
              <a:off x="1718175" y="2161050"/>
              <a:ext cx="18825" cy="20075"/>
            </a:xfrm>
            <a:custGeom>
              <a:rect b="b" l="l" r="r" t="t"/>
              <a:pathLst>
                <a:path extrusionOk="0" h="803" w="753">
                  <a:moveTo>
                    <a:pt x="1" y="1"/>
                  </a:moveTo>
                  <a:lnTo>
                    <a:pt x="1" y="803"/>
                  </a:lnTo>
                  <a:lnTo>
                    <a:pt x="753" y="803"/>
                  </a:lnTo>
                  <a:lnTo>
                    <a:pt x="753" y="1"/>
                  </a:lnTo>
                  <a:close/>
                </a:path>
              </a:pathLst>
            </a:custGeom>
            <a:solidFill>
              <a:srgbClr val="00CCFF"/>
            </a:solidFill>
            <a:ln>
              <a:noFill/>
            </a:ln>
          </p:spPr>
          <p:txBody>
            <a:bodyPr anchorCtr="0" anchor="ctr" bIns="37450" lIns="37450" spcFirstLastPara="1" rIns="37450" wrap="square" tIns="37450">
              <a:noAutofit/>
            </a:bodyPr>
            <a:lstStyle/>
            <a:p>
              <a:pPr indent="0" lvl="0" marL="0" rtl="0" algn="l">
                <a:spcBef>
                  <a:spcPts val="0"/>
                </a:spcBef>
                <a:spcAft>
                  <a:spcPts val="0"/>
                </a:spcAft>
                <a:buNone/>
              </a:pPr>
              <a:r>
                <a:t/>
              </a:r>
              <a:endParaRPr/>
            </a:p>
          </p:txBody>
        </p:sp>
        <p:sp>
          <p:nvSpPr>
            <p:cNvPr id="1047" name="Google Shape;1047;p37"/>
            <p:cNvSpPr/>
            <p:nvPr/>
          </p:nvSpPr>
          <p:spPr>
            <a:xfrm>
              <a:off x="2391750" y="2028225"/>
              <a:ext cx="112800" cy="20075"/>
            </a:xfrm>
            <a:custGeom>
              <a:rect b="b" l="l" r="r" t="t"/>
              <a:pathLst>
                <a:path extrusionOk="0" h="803" w="4512">
                  <a:moveTo>
                    <a:pt x="0" y="0"/>
                  </a:moveTo>
                  <a:lnTo>
                    <a:pt x="0" y="802"/>
                  </a:lnTo>
                  <a:lnTo>
                    <a:pt x="4512" y="802"/>
                  </a:lnTo>
                  <a:lnTo>
                    <a:pt x="4512" y="0"/>
                  </a:lnTo>
                  <a:close/>
                </a:path>
              </a:pathLst>
            </a:custGeom>
            <a:solidFill>
              <a:srgbClr val="FFFFFF"/>
            </a:solidFill>
            <a:ln>
              <a:noFill/>
            </a:ln>
          </p:spPr>
          <p:txBody>
            <a:bodyPr anchorCtr="0" anchor="ctr" bIns="37450" lIns="37450" spcFirstLastPara="1" rIns="37450" wrap="square" tIns="37450">
              <a:noAutofit/>
            </a:bodyPr>
            <a:lstStyle/>
            <a:p>
              <a:pPr indent="0" lvl="0" marL="0" rtl="0" algn="l">
                <a:spcBef>
                  <a:spcPts val="0"/>
                </a:spcBef>
                <a:spcAft>
                  <a:spcPts val="0"/>
                </a:spcAft>
                <a:buNone/>
              </a:pPr>
              <a:r>
                <a:t/>
              </a:r>
              <a:endParaRPr/>
            </a:p>
          </p:txBody>
        </p:sp>
        <p:sp>
          <p:nvSpPr>
            <p:cNvPr id="1048" name="Google Shape;1048;p37"/>
            <p:cNvSpPr/>
            <p:nvPr/>
          </p:nvSpPr>
          <p:spPr>
            <a:xfrm>
              <a:off x="2473825" y="2410425"/>
              <a:ext cx="112800" cy="20075"/>
            </a:xfrm>
            <a:custGeom>
              <a:rect b="b" l="l" r="r" t="t"/>
              <a:pathLst>
                <a:path extrusionOk="0" h="803" w="4512">
                  <a:moveTo>
                    <a:pt x="1" y="1"/>
                  </a:moveTo>
                  <a:lnTo>
                    <a:pt x="1" y="803"/>
                  </a:lnTo>
                  <a:lnTo>
                    <a:pt x="4512" y="803"/>
                  </a:lnTo>
                  <a:lnTo>
                    <a:pt x="4512" y="1"/>
                  </a:lnTo>
                  <a:close/>
                </a:path>
              </a:pathLst>
            </a:custGeom>
            <a:solidFill>
              <a:srgbClr val="FFFFFF"/>
            </a:solidFill>
            <a:ln>
              <a:noFill/>
            </a:ln>
          </p:spPr>
          <p:txBody>
            <a:bodyPr anchorCtr="0" anchor="ctr" bIns="37450" lIns="37450" spcFirstLastPara="1" rIns="37450" wrap="square" tIns="37450">
              <a:noAutofit/>
            </a:bodyPr>
            <a:lstStyle/>
            <a:p>
              <a:pPr indent="0" lvl="0" marL="0" rtl="0" algn="l">
                <a:spcBef>
                  <a:spcPts val="0"/>
                </a:spcBef>
                <a:spcAft>
                  <a:spcPts val="0"/>
                </a:spcAft>
                <a:buNone/>
              </a:pPr>
              <a:r>
                <a:t/>
              </a:r>
              <a:endParaRPr/>
            </a:p>
          </p:txBody>
        </p:sp>
        <p:sp>
          <p:nvSpPr>
            <p:cNvPr id="1049" name="Google Shape;1049;p37"/>
            <p:cNvSpPr/>
            <p:nvPr/>
          </p:nvSpPr>
          <p:spPr>
            <a:xfrm>
              <a:off x="1712550" y="2335875"/>
              <a:ext cx="160425" cy="20075"/>
            </a:xfrm>
            <a:custGeom>
              <a:rect b="b" l="l" r="r" t="t"/>
              <a:pathLst>
                <a:path extrusionOk="0" h="803" w="6417">
                  <a:moveTo>
                    <a:pt x="0" y="0"/>
                  </a:moveTo>
                  <a:lnTo>
                    <a:pt x="0" y="802"/>
                  </a:lnTo>
                  <a:lnTo>
                    <a:pt x="6416" y="802"/>
                  </a:lnTo>
                  <a:lnTo>
                    <a:pt x="6416" y="0"/>
                  </a:lnTo>
                  <a:close/>
                </a:path>
              </a:pathLst>
            </a:custGeom>
            <a:solidFill>
              <a:srgbClr val="FFFFFF"/>
            </a:solidFill>
            <a:ln>
              <a:noFill/>
            </a:ln>
          </p:spPr>
          <p:txBody>
            <a:bodyPr anchorCtr="0" anchor="ctr" bIns="37450" lIns="37450" spcFirstLastPara="1" rIns="37450" wrap="square" tIns="37450">
              <a:noAutofit/>
            </a:bodyPr>
            <a:lstStyle/>
            <a:p>
              <a:pPr indent="0" lvl="0" marL="0" rtl="0" algn="l">
                <a:spcBef>
                  <a:spcPts val="0"/>
                </a:spcBef>
                <a:spcAft>
                  <a:spcPts val="0"/>
                </a:spcAft>
                <a:buNone/>
              </a:pPr>
              <a:r>
                <a:t/>
              </a:r>
              <a:endParaRPr/>
            </a:p>
          </p:txBody>
        </p:sp>
        <p:sp>
          <p:nvSpPr>
            <p:cNvPr id="1050" name="Google Shape;1050;p37"/>
            <p:cNvSpPr/>
            <p:nvPr/>
          </p:nvSpPr>
          <p:spPr>
            <a:xfrm>
              <a:off x="1797125" y="2055175"/>
              <a:ext cx="112825" cy="20075"/>
            </a:xfrm>
            <a:custGeom>
              <a:rect b="b" l="l" r="r" t="t"/>
              <a:pathLst>
                <a:path extrusionOk="0" h="803" w="4513">
                  <a:moveTo>
                    <a:pt x="1" y="0"/>
                  </a:moveTo>
                  <a:lnTo>
                    <a:pt x="1" y="802"/>
                  </a:lnTo>
                  <a:lnTo>
                    <a:pt x="4512" y="802"/>
                  </a:lnTo>
                  <a:lnTo>
                    <a:pt x="4512" y="0"/>
                  </a:lnTo>
                  <a:close/>
                </a:path>
              </a:pathLst>
            </a:custGeom>
            <a:solidFill>
              <a:srgbClr val="FFFFFF"/>
            </a:solidFill>
            <a:ln>
              <a:noFill/>
            </a:ln>
          </p:spPr>
          <p:txBody>
            <a:bodyPr anchorCtr="0" anchor="ctr" bIns="37450" lIns="37450" spcFirstLastPara="1" rIns="37450" wrap="square" tIns="37450">
              <a:noAutofit/>
            </a:bodyPr>
            <a:lstStyle/>
            <a:p>
              <a:pPr indent="0" lvl="0" marL="0" rtl="0" algn="l">
                <a:spcBef>
                  <a:spcPts val="0"/>
                </a:spcBef>
                <a:spcAft>
                  <a:spcPts val="0"/>
                </a:spcAft>
                <a:buNone/>
              </a:pPr>
              <a:r>
                <a:t/>
              </a:r>
              <a:endParaRPr/>
            </a:p>
          </p:txBody>
        </p:sp>
        <p:sp>
          <p:nvSpPr>
            <p:cNvPr id="1051" name="Google Shape;1051;p37"/>
            <p:cNvSpPr/>
            <p:nvPr/>
          </p:nvSpPr>
          <p:spPr>
            <a:xfrm>
              <a:off x="1753900" y="2516950"/>
              <a:ext cx="128475" cy="19450"/>
            </a:xfrm>
            <a:custGeom>
              <a:rect b="b" l="l" r="r" t="t"/>
              <a:pathLst>
                <a:path extrusionOk="0" h="778" w="5139">
                  <a:moveTo>
                    <a:pt x="0" y="0"/>
                  </a:moveTo>
                  <a:lnTo>
                    <a:pt x="0" y="777"/>
                  </a:lnTo>
                  <a:lnTo>
                    <a:pt x="5138" y="777"/>
                  </a:lnTo>
                  <a:lnTo>
                    <a:pt x="5138" y="0"/>
                  </a:lnTo>
                  <a:close/>
                </a:path>
              </a:pathLst>
            </a:custGeom>
            <a:solidFill>
              <a:srgbClr val="FFFFFF"/>
            </a:solidFill>
            <a:ln>
              <a:noFill/>
            </a:ln>
          </p:spPr>
          <p:txBody>
            <a:bodyPr anchorCtr="0" anchor="ctr" bIns="37450" lIns="37450" spcFirstLastPara="1" rIns="37450" wrap="square" tIns="37450">
              <a:noAutofit/>
            </a:bodyPr>
            <a:lstStyle/>
            <a:p>
              <a:pPr indent="0" lvl="0" marL="0" rtl="0" algn="l">
                <a:spcBef>
                  <a:spcPts val="0"/>
                </a:spcBef>
                <a:spcAft>
                  <a:spcPts val="0"/>
                </a:spcAft>
                <a:buNone/>
              </a:pPr>
              <a:r>
                <a:t/>
              </a:r>
              <a:endParaRPr/>
            </a:p>
          </p:txBody>
        </p:sp>
        <p:sp>
          <p:nvSpPr>
            <p:cNvPr id="1052" name="Google Shape;1052;p37"/>
            <p:cNvSpPr/>
            <p:nvPr/>
          </p:nvSpPr>
          <p:spPr>
            <a:xfrm>
              <a:off x="1736975" y="2253800"/>
              <a:ext cx="127850" cy="20075"/>
            </a:xfrm>
            <a:custGeom>
              <a:rect b="b" l="l" r="r" t="t"/>
              <a:pathLst>
                <a:path extrusionOk="0" h="803" w="5114">
                  <a:moveTo>
                    <a:pt x="1" y="0"/>
                  </a:moveTo>
                  <a:lnTo>
                    <a:pt x="1" y="802"/>
                  </a:lnTo>
                  <a:lnTo>
                    <a:pt x="5114" y="802"/>
                  </a:lnTo>
                  <a:lnTo>
                    <a:pt x="5114" y="0"/>
                  </a:lnTo>
                  <a:close/>
                </a:path>
              </a:pathLst>
            </a:custGeom>
            <a:solidFill>
              <a:srgbClr val="FFFFFF"/>
            </a:solidFill>
            <a:ln>
              <a:noFill/>
            </a:ln>
          </p:spPr>
          <p:txBody>
            <a:bodyPr anchorCtr="0" anchor="ctr" bIns="37450" lIns="37450" spcFirstLastPara="1" rIns="37450" wrap="square" tIns="37450">
              <a:noAutofit/>
            </a:bodyPr>
            <a:lstStyle/>
            <a:p>
              <a:pPr indent="0" lvl="0" marL="0" rtl="0" algn="l">
                <a:spcBef>
                  <a:spcPts val="0"/>
                </a:spcBef>
                <a:spcAft>
                  <a:spcPts val="0"/>
                </a:spcAft>
                <a:buNone/>
              </a:pPr>
              <a:r>
                <a:t/>
              </a:r>
              <a:endParaRPr/>
            </a:p>
          </p:txBody>
        </p:sp>
        <p:sp>
          <p:nvSpPr>
            <p:cNvPr id="1053" name="Google Shape;1053;p37"/>
            <p:cNvSpPr/>
            <p:nvPr/>
          </p:nvSpPr>
          <p:spPr>
            <a:xfrm>
              <a:off x="2439375" y="2496900"/>
              <a:ext cx="139750" cy="20075"/>
            </a:xfrm>
            <a:custGeom>
              <a:rect b="b" l="l" r="r" t="t"/>
              <a:pathLst>
                <a:path extrusionOk="0" h="803" w="5590">
                  <a:moveTo>
                    <a:pt x="0" y="0"/>
                  </a:moveTo>
                  <a:lnTo>
                    <a:pt x="0" y="802"/>
                  </a:lnTo>
                  <a:lnTo>
                    <a:pt x="5589" y="802"/>
                  </a:lnTo>
                  <a:lnTo>
                    <a:pt x="5589" y="0"/>
                  </a:lnTo>
                  <a:close/>
                </a:path>
              </a:pathLst>
            </a:custGeom>
            <a:solidFill>
              <a:srgbClr val="FFFFFF"/>
            </a:solidFill>
            <a:ln>
              <a:noFill/>
            </a:ln>
          </p:spPr>
          <p:txBody>
            <a:bodyPr anchorCtr="0" anchor="ctr" bIns="37450" lIns="37450" spcFirstLastPara="1" rIns="37450" wrap="square" tIns="37450">
              <a:noAutofit/>
            </a:bodyPr>
            <a:lstStyle/>
            <a:p>
              <a:pPr indent="0" lvl="0" marL="0" rtl="0" algn="l">
                <a:spcBef>
                  <a:spcPts val="0"/>
                </a:spcBef>
                <a:spcAft>
                  <a:spcPts val="0"/>
                </a:spcAft>
                <a:buNone/>
              </a:pPr>
              <a:r>
                <a:t/>
              </a:r>
              <a:endParaRPr/>
            </a:p>
          </p:txBody>
        </p:sp>
        <p:sp>
          <p:nvSpPr>
            <p:cNvPr id="1054" name="Google Shape;1054;p37"/>
            <p:cNvSpPr/>
            <p:nvPr/>
          </p:nvSpPr>
          <p:spPr>
            <a:xfrm>
              <a:off x="2492000" y="2225600"/>
              <a:ext cx="139750" cy="20075"/>
            </a:xfrm>
            <a:custGeom>
              <a:rect b="b" l="l" r="r" t="t"/>
              <a:pathLst>
                <a:path extrusionOk="0" h="803" w="5590">
                  <a:moveTo>
                    <a:pt x="0" y="0"/>
                  </a:moveTo>
                  <a:lnTo>
                    <a:pt x="0" y="802"/>
                  </a:lnTo>
                  <a:lnTo>
                    <a:pt x="5589" y="802"/>
                  </a:lnTo>
                  <a:lnTo>
                    <a:pt x="5589" y="0"/>
                  </a:lnTo>
                  <a:close/>
                </a:path>
              </a:pathLst>
            </a:custGeom>
            <a:solidFill>
              <a:srgbClr val="FFFFFF"/>
            </a:solidFill>
            <a:ln>
              <a:noFill/>
            </a:ln>
          </p:spPr>
          <p:txBody>
            <a:bodyPr anchorCtr="0" anchor="ctr" bIns="37450" lIns="37450" spcFirstLastPara="1" rIns="37450" wrap="square" tIns="37450">
              <a:noAutofit/>
            </a:bodyPr>
            <a:lstStyle/>
            <a:p>
              <a:pPr indent="0" lvl="0" marL="0" rtl="0" algn="l">
                <a:spcBef>
                  <a:spcPts val="0"/>
                </a:spcBef>
                <a:spcAft>
                  <a:spcPts val="0"/>
                </a:spcAft>
                <a:buNone/>
              </a:pPr>
              <a:r>
                <a:t/>
              </a:r>
              <a:endParaRPr/>
            </a:p>
          </p:txBody>
        </p:sp>
        <p:sp>
          <p:nvSpPr>
            <p:cNvPr id="1055" name="Google Shape;1055;p37"/>
            <p:cNvSpPr/>
            <p:nvPr/>
          </p:nvSpPr>
          <p:spPr>
            <a:xfrm>
              <a:off x="2448775" y="2174850"/>
              <a:ext cx="139750" cy="20075"/>
            </a:xfrm>
            <a:custGeom>
              <a:rect b="b" l="l" r="r" t="t"/>
              <a:pathLst>
                <a:path extrusionOk="0" h="803" w="5590">
                  <a:moveTo>
                    <a:pt x="0" y="0"/>
                  </a:moveTo>
                  <a:lnTo>
                    <a:pt x="0" y="802"/>
                  </a:lnTo>
                  <a:lnTo>
                    <a:pt x="5589" y="802"/>
                  </a:lnTo>
                  <a:lnTo>
                    <a:pt x="5589" y="0"/>
                  </a:lnTo>
                  <a:close/>
                </a:path>
              </a:pathLst>
            </a:custGeom>
            <a:solidFill>
              <a:srgbClr val="FFFFFF"/>
            </a:solidFill>
            <a:ln>
              <a:noFill/>
            </a:ln>
          </p:spPr>
          <p:txBody>
            <a:bodyPr anchorCtr="0" anchor="ctr" bIns="37450" lIns="37450" spcFirstLastPara="1" rIns="37450" wrap="square" tIns="37450">
              <a:noAutofit/>
            </a:bodyPr>
            <a:lstStyle/>
            <a:p>
              <a:pPr indent="0" lvl="0" marL="0" rtl="0" algn="l">
                <a:spcBef>
                  <a:spcPts val="0"/>
                </a:spcBef>
                <a:spcAft>
                  <a:spcPts val="0"/>
                </a:spcAft>
                <a:buNone/>
              </a:pPr>
              <a:r>
                <a:t/>
              </a:r>
              <a:endParaRPr/>
            </a:p>
          </p:txBody>
        </p:sp>
        <p:sp>
          <p:nvSpPr>
            <p:cNvPr id="1056" name="Google Shape;1056;p37"/>
            <p:cNvSpPr/>
            <p:nvPr/>
          </p:nvSpPr>
          <p:spPr>
            <a:xfrm>
              <a:off x="2605400" y="2174850"/>
              <a:ext cx="13825" cy="20075"/>
            </a:xfrm>
            <a:custGeom>
              <a:rect b="b" l="l" r="r" t="t"/>
              <a:pathLst>
                <a:path extrusionOk="0" h="803" w="553">
                  <a:moveTo>
                    <a:pt x="1" y="0"/>
                  </a:moveTo>
                  <a:lnTo>
                    <a:pt x="1" y="802"/>
                  </a:lnTo>
                  <a:lnTo>
                    <a:pt x="552" y="802"/>
                  </a:lnTo>
                  <a:lnTo>
                    <a:pt x="552" y="0"/>
                  </a:lnTo>
                  <a:close/>
                </a:path>
              </a:pathLst>
            </a:custGeom>
            <a:solidFill>
              <a:srgbClr val="FFFFFF"/>
            </a:solidFill>
            <a:ln>
              <a:noFill/>
            </a:ln>
          </p:spPr>
          <p:txBody>
            <a:bodyPr anchorCtr="0" anchor="ctr" bIns="37450" lIns="37450" spcFirstLastPara="1" rIns="37450" wrap="square" tIns="37450">
              <a:noAutofit/>
            </a:bodyPr>
            <a:lstStyle/>
            <a:p>
              <a:pPr indent="0" lvl="0" marL="0" rtl="0" algn="l">
                <a:spcBef>
                  <a:spcPts val="0"/>
                </a:spcBef>
                <a:spcAft>
                  <a:spcPts val="0"/>
                </a:spcAft>
                <a:buNone/>
              </a:pPr>
              <a:r>
                <a:t/>
              </a:r>
              <a:endParaRPr/>
            </a:p>
          </p:txBody>
        </p:sp>
        <p:sp>
          <p:nvSpPr>
            <p:cNvPr id="1057" name="Google Shape;1057;p37"/>
            <p:cNvSpPr/>
            <p:nvPr/>
          </p:nvSpPr>
          <p:spPr>
            <a:xfrm>
              <a:off x="1727575" y="2516950"/>
              <a:ext cx="14450" cy="19450"/>
            </a:xfrm>
            <a:custGeom>
              <a:rect b="b" l="l" r="r" t="t"/>
              <a:pathLst>
                <a:path extrusionOk="0" h="778" w="578">
                  <a:moveTo>
                    <a:pt x="1" y="0"/>
                  </a:moveTo>
                  <a:lnTo>
                    <a:pt x="1" y="777"/>
                  </a:lnTo>
                  <a:lnTo>
                    <a:pt x="577" y="777"/>
                  </a:lnTo>
                  <a:lnTo>
                    <a:pt x="577" y="0"/>
                  </a:lnTo>
                  <a:close/>
                </a:path>
              </a:pathLst>
            </a:custGeom>
            <a:solidFill>
              <a:srgbClr val="FFFFFF"/>
            </a:solidFill>
            <a:ln>
              <a:noFill/>
            </a:ln>
          </p:spPr>
          <p:txBody>
            <a:bodyPr anchorCtr="0" anchor="ctr" bIns="37450" lIns="37450" spcFirstLastPara="1" rIns="37450" wrap="square" tIns="37450">
              <a:noAutofit/>
            </a:bodyPr>
            <a:lstStyle/>
            <a:p>
              <a:pPr indent="0" lvl="0" marL="0" rtl="0" algn="l">
                <a:spcBef>
                  <a:spcPts val="0"/>
                </a:spcBef>
                <a:spcAft>
                  <a:spcPts val="0"/>
                </a:spcAft>
                <a:buNone/>
              </a:pPr>
              <a:r>
                <a:t/>
              </a:r>
              <a:endParaRPr/>
            </a:p>
          </p:txBody>
        </p:sp>
        <p:sp>
          <p:nvSpPr>
            <p:cNvPr id="1058" name="Google Shape;1058;p37"/>
            <p:cNvSpPr/>
            <p:nvPr/>
          </p:nvSpPr>
          <p:spPr>
            <a:xfrm>
              <a:off x="1789625" y="1926725"/>
              <a:ext cx="766925" cy="766950"/>
            </a:xfrm>
            <a:custGeom>
              <a:rect b="b" l="l" r="r" t="t"/>
              <a:pathLst>
                <a:path extrusionOk="0" h="30678" w="30677">
                  <a:moveTo>
                    <a:pt x="11754" y="9374"/>
                  </a:moveTo>
                  <a:cubicBezTo>
                    <a:pt x="12281" y="9374"/>
                    <a:pt x="12707" y="9800"/>
                    <a:pt x="12707" y="10326"/>
                  </a:cubicBezTo>
                  <a:cubicBezTo>
                    <a:pt x="12707" y="12281"/>
                    <a:pt x="11128" y="13885"/>
                    <a:pt x="9148" y="13885"/>
                  </a:cubicBezTo>
                  <a:cubicBezTo>
                    <a:pt x="7193" y="13885"/>
                    <a:pt x="5589" y="12281"/>
                    <a:pt x="5589" y="10326"/>
                  </a:cubicBezTo>
                  <a:cubicBezTo>
                    <a:pt x="5589" y="9800"/>
                    <a:pt x="6015" y="9374"/>
                    <a:pt x="6541" y="9374"/>
                  </a:cubicBezTo>
                  <a:cubicBezTo>
                    <a:pt x="7068" y="9374"/>
                    <a:pt x="7494" y="9800"/>
                    <a:pt x="7494" y="10326"/>
                  </a:cubicBezTo>
                  <a:cubicBezTo>
                    <a:pt x="7494" y="11228"/>
                    <a:pt x="8221" y="11980"/>
                    <a:pt x="9148" y="11980"/>
                  </a:cubicBezTo>
                  <a:cubicBezTo>
                    <a:pt x="10075" y="11980"/>
                    <a:pt x="10802" y="11228"/>
                    <a:pt x="10802" y="10326"/>
                  </a:cubicBezTo>
                  <a:cubicBezTo>
                    <a:pt x="10802" y="9800"/>
                    <a:pt x="11228" y="9374"/>
                    <a:pt x="11754" y="9374"/>
                  </a:cubicBezTo>
                  <a:close/>
                  <a:moveTo>
                    <a:pt x="24161" y="9374"/>
                  </a:moveTo>
                  <a:cubicBezTo>
                    <a:pt x="24687" y="9374"/>
                    <a:pt x="25113" y="9800"/>
                    <a:pt x="25113" y="10326"/>
                  </a:cubicBezTo>
                  <a:cubicBezTo>
                    <a:pt x="25113" y="12281"/>
                    <a:pt x="23509" y="13885"/>
                    <a:pt x="21554" y="13885"/>
                  </a:cubicBezTo>
                  <a:cubicBezTo>
                    <a:pt x="19574" y="13885"/>
                    <a:pt x="17970" y="12281"/>
                    <a:pt x="17970" y="10326"/>
                  </a:cubicBezTo>
                  <a:cubicBezTo>
                    <a:pt x="17970" y="9800"/>
                    <a:pt x="18396" y="9374"/>
                    <a:pt x="18948" y="9374"/>
                  </a:cubicBezTo>
                  <a:cubicBezTo>
                    <a:pt x="19474" y="9374"/>
                    <a:pt x="19900" y="9800"/>
                    <a:pt x="19900" y="10326"/>
                  </a:cubicBezTo>
                  <a:cubicBezTo>
                    <a:pt x="19900" y="11228"/>
                    <a:pt x="20627" y="11980"/>
                    <a:pt x="21554" y="11980"/>
                  </a:cubicBezTo>
                  <a:cubicBezTo>
                    <a:pt x="22456" y="11980"/>
                    <a:pt x="23208" y="11228"/>
                    <a:pt x="23208" y="10326"/>
                  </a:cubicBezTo>
                  <a:cubicBezTo>
                    <a:pt x="23208" y="9800"/>
                    <a:pt x="23634" y="9374"/>
                    <a:pt x="24161" y="9374"/>
                  </a:cubicBezTo>
                  <a:close/>
                  <a:moveTo>
                    <a:pt x="21805" y="17243"/>
                  </a:moveTo>
                  <a:cubicBezTo>
                    <a:pt x="22657" y="17243"/>
                    <a:pt x="23333" y="17920"/>
                    <a:pt x="23333" y="18772"/>
                  </a:cubicBezTo>
                  <a:cubicBezTo>
                    <a:pt x="23333" y="22131"/>
                    <a:pt x="19825" y="24762"/>
                    <a:pt x="15338" y="24762"/>
                  </a:cubicBezTo>
                  <a:cubicBezTo>
                    <a:pt x="10877" y="24762"/>
                    <a:pt x="7368" y="22131"/>
                    <a:pt x="7368" y="18772"/>
                  </a:cubicBezTo>
                  <a:cubicBezTo>
                    <a:pt x="7368" y="17920"/>
                    <a:pt x="8045" y="17243"/>
                    <a:pt x="8897" y="17243"/>
                  </a:cubicBezTo>
                  <a:cubicBezTo>
                    <a:pt x="9749" y="17243"/>
                    <a:pt x="10426" y="17920"/>
                    <a:pt x="10426" y="18772"/>
                  </a:cubicBezTo>
                  <a:cubicBezTo>
                    <a:pt x="10426" y="20151"/>
                    <a:pt x="12456" y="21680"/>
                    <a:pt x="15338" y="21680"/>
                  </a:cubicBezTo>
                  <a:cubicBezTo>
                    <a:pt x="18246" y="21680"/>
                    <a:pt x="20276" y="20151"/>
                    <a:pt x="20276" y="18772"/>
                  </a:cubicBezTo>
                  <a:cubicBezTo>
                    <a:pt x="20276" y="17920"/>
                    <a:pt x="20953" y="17243"/>
                    <a:pt x="21805" y="17243"/>
                  </a:cubicBezTo>
                  <a:close/>
                  <a:moveTo>
                    <a:pt x="15338" y="0"/>
                  </a:moveTo>
                  <a:cubicBezTo>
                    <a:pt x="6867" y="0"/>
                    <a:pt x="0" y="6867"/>
                    <a:pt x="0" y="15339"/>
                  </a:cubicBezTo>
                  <a:cubicBezTo>
                    <a:pt x="0" y="23810"/>
                    <a:pt x="6867" y="30677"/>
                    <a:pt x="15338" y="30677"/>
                  </a:cubicBezTo>
                  <a:cubicBezTo>
                    <a:pt x="23810" y="30677"/>
                    <a:pt x="30677" y="23810"/>
                    <a:pt x="30677" y="15339"/>
                  </a:cubicBezTo>
                  <a:cubicBezTo>
                    <a:pt x="30677" y="6867"/>
                    <a:pt x="23810" y="0"/>
                    <a:pt x="15338" y="0"/>
                  </a:cubicBezTo>
                  <a:close/>
                </a:path>
              </a:pathLst>
            </a:custGeom>
            <a:solidFill>
              <a:srgbClr val="FFFFFF"/>
            </a:solidFill>
            <a:ln>
              <a:noFill/>
            </a:ln>
          </p:spPr>
          <p:txBody>
            <a:bodyPr anchorCtr="0" anchor="ctr" bIns="37450" lIns="37450" spcFirstLastPara="1" rIns="37450" wrap="square" tIns="37450">
              <a:noAutofit/>
            </a:bodyPr>
            <a:lstStyle/>
            <a:p>
              <a:pPr indent="0" lvl="0" marL="0" rtl="0" algn="l">
                <a:spcBef>
                  <a:spcPts val="0"/>
                </a:spcBef>
                <a:spcAft>
                  <a:spcPts val="0"/>
                </a:spcAft>
                <a:buNone/>
              </a:pPr>
              <a:r>
                <a:t/>
              </a:r>
              <a:endParaRPr/>
            </a:p>
          </p:txBody>
        </p:sp>
      </p:gr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62" name="Shape 1062"/>
        <p:cNvGrpSpPr/>
        <p:nvPr/>
      </p:nvGrpSpPr>
      <p:grpSpPr>
        <a:xfrm>
          <a:off x="0" y="0"/>
          <a:ext cx="0" cy="0"/>
          <a:chOff x="0" y="0"/>
          <a:chExt cx="0" cy="0"/>
        </a:xfrm>
      </p:grpSpPr>
      <p:grpSp>
        <p:nvGrpSpPr>
          <p:cNvPr id="1063" name="Google Shape;1063;p38"/>
          <p:cNvGrpSpPr/>
          <p:nvPr/>
        </p:nvGrpSpPr>
        <p:grpSpPr>
          <a:xfrm>
            <a:off x="2751119" y="1175427"/>
            <a:ext cx="5676908" cy="2792653"/>
            <a:chOff x="1009575" y="1110725"/>
            <a:chExt cx="5875500" cy="2826000"/>
          </a:xfrm>
        </p:grpSpPr>
        <p:sp>
          <p:nvSpPr>
            <p:cNvPr id="1064" name="Google Shape;1064;p38"/>
            <p:cNvSpPr/>
            <p:nvPr/>
          </p:nvSpPr>
          <p:spPr>
            <a:xfrm>
              <a:off x="1009575" y="1110725"/>
              <a:ext cx="5570700" cy="2826000"/>
            </a:xfrm>
            <a:prstGeom prst="roundRect">
              <a:avLst>
                <a:gd fmla="val 16667" name="adj"/>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65" name="Google Shape;1065;p38"/>
            <p:cNvSpPr/>
            <p:nvPr/>
          </p:nvSpPr>
          <p:spPr>
            <a:xfrm>
              <a:off x="1314375" y="1110725"/>
              <a:ext cx="5570700" cy="2826000"/>
            </a:xfrm>
            <a:prstGeom prst="roundRect">
              <a:avLst>
                <a:gd fmla="val 16667" name="adj"/>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66" name="Google Shape;1066;p38"/>
            <p:cNvSpPr/>
            <p:nvPr/>
          </p:nvSpPr>
          <p:spPr>
            <a:xfrm>
              <a:off x="1161975" y="1110725"/>
              <a:ext cx="5570700" cy="2826000"/>
            </a:xfrm>
            <a:prstGeom prst="roundRect">
              <a:avLst>
                <a:gd fmla="val 16667" name="adj"/>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067" name="Google Shape;1067;p38"/>
          <p:cNvSpPr txBox="1"/>
          <p:nvPr>
            <p:ph idx="1" type="subTitle"/>
          </p:nvPr>
        </p:nvSpPr>
        <p:spPr>
          <a:xfrm>
            <a:off x="2923325" y="1594072"/>
            <a:ext cx="5332500" cy="2020200"/>
          </a:xfrm>
          <a:prstGeom prst="rect">
            <a:avLst/>
          </a:prstGeom>
        </p:spPr>
        <p:txBody>
          <a:bodyPr anchorCtr="0" anchor="b" bIns="91425" lIns="91425" spcFirstLastPara="1" rIns="91425" wrap="square" tIns="91425">
            <a:noAutofit/>
          </a:bodyPr>
          <a:lstStyle/>
          <a:p>
            <a:pPr indent="0" lvl="0" marL="0" rtl="0" algn="l">
              <a:lnSpc>
                <a:spcPct val="115000"/>
              </a:lnSpc>
              <a:spcBef>
                <a:spcPts val="0"/>
              </a:spcBef>
              <a:spcAft>
                <a:spcPts val="0"/>
              </a:spcAft>
              <a:buNone/>
            </a:pPr>
            <a:r>
              <a:rPr lang="en" sz="1800">
                <a:solidFill>
                  <a:srgbClr val="000000"/>
                </a:solidFill>
              </a:rPr>
              <a:t>Practical Definition</a:t>
            </a:r>
            <a:br>
              <a:rPr lang="en" sz="1800">
                <a:solidFill>
                  <a:srgbClr val="000000"/>
                </a:solidFill>
              </a:rPr>
            </a:br>
            <a:r>
              <a:rPr lang="en" sz="1800">
                <a:solidFill>
                  <a:srgbClr val="000000"/>
                </a:solidFill>
              </a:rPr>
              <a:t> All humans have inherent, intrinsic, inalienable value.</a:t>
            </a:r>
            <a:br>
              <a:rPr lang="en" sz="1800">
                <a:solidFill>
                  <a:srgbClr val="000000"/>
                </a:solidFill>
              </a:rPr>
            </a:br>
            <a:r>
              <a:rPr lang="en" sz="1800">
                <a:solidFill>
                  <a:srgbClr val="000000"/>
                </a:solidFill>
              </a:rPr>
              <a:t> We are not commodities, and we are accountable.</a:t>
            </a:r>
            <a:endParaRPr sz="1800">
              <a:solidFill>
                <a:srgbClr val="000000"/>
              </a:solidFill>
            </a:endParaRPr>
          </a:p>
          <a:p>
            <a:pPr indent="0" lvl="0" marL="0" rtl="0" algn="ctr">
              <a:spcBef>
                <a:spcPts val="0"/>
              </a:spcBef>
              <a:spcAft>
                <a:spcPts val="0"/>
              </a:spcAft>
              <a:buNone/>
            </a:pPr>
            <a:r>
              <a:t/>
            </a:r>
            <a:endParaRPr>
              <a:solidFill>
                <a:schemeClr val="dk1"/>
              </a:solidFill>
            </a:endParaRPr>
          </a:p>
        </p:txBody>
      </p:sp>
      <p:grpSp>
        <p:nvGrpSpPr>
          <p:cNvPr id="1068" name="Google Shape;1068;p38"/>
          <p:cNvGrpSpPr/>
          <p:nvPr/>
        </p:nvGrpSpPr>
        <p:grpSpPr>
          <a:xfrm>
            <a:off x="-2652446" y="542050"/>
            <a:ext cx="4951791" cy="4123200"/>
            <a:chOff x="4968825" y="3003800"/>
            <a:chExt cx="921075" cy="766950"/>
          </a:xfrm>
        </p:grpSpPr>
        <p:sp>
          <p:nvSpPr>
            <p:cNvPr id="1069" name="Google Shape;1069;p38"/>
            <p:cNvSpPr/>
            <p:nvPr/>
          </p:nvSpPr>
          <p:spPr>
            <a:xfrm>
              <a:off x="4974475" y="3238750"/>
              <a:ext cx="18825" cy="20075"/>
            </a:xfrm>
            <a:custGeom>
              <a:rect b="b" l="l" r="r" t="t"/>
              <a:pathLst>
                <a:path extrusionOk="0" h="803" w="753">
                  <a:moveTo>
                    <a:pt x="0" y="1"/>
                  </a:moveTo>
                  <a:lnTo>
                    <a:pt x="0" y="803"/>
                  </a:lnTo>
                  <a:lnTo>
                    <a:pt x="752" y="803"/>
                  </a:lnTo>
                  <a:lnTo>
                    <a:pt x="752" y="1"/>
                  </a:lnTo>
                  <a:close/>
                </a:path>
              </a:pathLst>
            </a:custGeom>
            <a:solidFill>
              <a:srgbClr val="00CC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70" name="Google Shape;1070;p38"/>
            <p:cNvSpPr/>
            <p:nvPr/>
          </p:nvSpPr>
          <p:spPr>
            <a:xfrm>
              <a:off x="4983875" y="3594025"/>
              <a:ext cx="13800" cy="20075"/>
            </a:xfrm>
            <a:custGeom>
              <a:rect b="b" l="l" r="r" t="t"/>
              <a:pathLst>
                <a:path extrusionOk="0" h="803" w="552">
                  <a:moveTo>
                    <a:pt x="0" y="0"/>
                  </a:moveTo>
                  <a:lnTo>
                    <a:pt x="0" y="802"/>
                  </a:lnTo>
                  <a:lnTo>
                    <a:pt x="552" y="802"/>
                  </a:lnTo>
                  <a:lnTo>
                    <a:pt x="552"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071" name="Google Shape;1071;p38"/>
            <p:cNvGrpSpPr/>
            <p:nvPr/>
          </p:nvGrpSpPr>
          <p:grpSpPr>
            <a:xfrm>
              <a:off x="4968825" y="3003800"/>
              <a:ext cx="921075" cy="766950"/>
              <a:chOff x="4968825" y="3003800"/>
              <a:chExt cx="921075" cy="766950"/>
            </a:xfrm>
          </p:grpSpPr>
          <p:sp>
            <p:nvSpPr>
              <p:cNvPr id="1072" name="Google Shape;1072;p38"/>
              <p:cNvSpPr/>
              <p:nvPr/>
            </p:nvSpPr>
            <p:spPr>
              <a:xfrm>
                <a:off x="5017075" y="3003800"/>
                <a:ext cx="766950" cy="766950"/>
              </a:xfrm>
              <a:custGeom>
                <a:rect b="b" l="l" r="r" t="t"/>
                <a:pathLst>
                  <a:path extrusionOk="0" h="30678" w="30678">
                    <a:moveTo>
                      <a:pt x="9199" y="8772"/>
                    </a:moveTo>
                    <a:cubicBezTo>
                      <a:pt x="10752" y="8772"/>
                      <a:pt x="12006" y="10025"/>
                      <a:pt x="12006" y="11579"/>
                    </a:cubicBezTo>
                    <a:cubicBezTo>
                      <a:pt x="12006" y="13133"/>
                      <a:pt x="10752" y="14386"/>
                      <a:pt x="9199" y="14386"/>
                    </a:cubicBezTo>
                    <a:cubicBezTo>
                      <a:pt x="7645" y="14386"/>
                      <a:pt x="6391" y="13133"/>
                      <a:pt x="6391" y="11579"/>
                    </a:cubicBezTo>
                    <a:cubicBezTo>
                      <a:pt x="6391" y="10025"/>
                      <a:pt x="7645" y="8772"/>
                      <a:pt x="9199" y="8772"/>
                    </a:cubicBezTo>
                    <a:close/>
                    <a:moveTo>
                      <a:pt x="21479" y="8772"/>
                    </a:moveTo>
                    <a:cubicBezTo>
                      <a:pt x="23033" y="8772"/>
                      <a:pt x="24286" y="10025"/>
                      <a:pt x="24286" y="11579"/>
                    </a:cubicBezTo>
                    <a:cubicBezTo>
                      <a:pt x="24286" y="13133"/>
                      <a:pt x="23033" y="14386"/>
                      <a:pt x="21479" y="14386"/>
                    </a:cubicBezTo>
                    <a:cubicBezTo>
                      <a:pt x="19925" y="14386"/>
                      <a:pt x="18672" y="13133"/>
                      <a:pt x="18672" y="11579"/>
                    </a:cubicBezTo>
                    <a:cubicBezTo>
                      <a:pt x="18672" y="10025"/>
                      <a:pt x="19925" y="8772"/>
                      <a:pt x="21479" y="8772"/>
                    </a:cubicBezTo>
                    <a:close/>
                    <a:moveTo>
                      <a:pt x="24286" y="18471"/>
                    </a:moveTo>
                    <a:cubicBezTo>
                      <a:pt x="24286" y="23108"/>
                      <a:pt x="20276" y="26867"/>
                      <a:pt x="15339" y="26867"/>
                    </a:cubicBezTo>
                    <a:cubicBezTo>
                      <a:pt x="10402" y="26867"/>
                      <a:pt x="6391" y="23108"/>
                      <a:pt x="6391" y="18471"/>
                    </a:cubicBezTo>
                    <a:close/>
                    <a:moveTo>
                      <a:pt x="15339" y="0"/>
                    </a:moveTo>
                    <a:cubicBezTo>
                      <a:pt x="6868" y="0"/>
                      <a:pt x="0" y="6867"/>
                      <a:pt x="0" y="15339"/>
                    </a:cubicBezTo>
                    <a:cubicBezTo>
                      <a:pt x="0" y="23810"/>
                      <a:pt x="6868" y="30677"/>
                      <a:pt x="15339" y="30677"/>
                    </a:cubicBezTo>
                    <a:cubicBezTo>
                      <a:pt x="23810" y="30677"/>
                      <a:pt x="30677" y="23810"/>
                      <a:pt x="30677" y="15339"/>
                    </a:cubicBezTo>
                    <a:cubicBezTo>
                      <a:pt x="30677" y="6867"/>
                      <a:pt x="23810" y="0"/>
                      <a:pt x="15339" y="0"/>
                    </a:cubicBezTo>
                    <a:close/>
                  </a:path>
                </a:pathLst>
              </a:custGeom>
              <a:solidFill>
                <a:srgbClr val="00CC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73" name="Google Shape;1073;p38"/>
              <p:cNvSpPr/>
              <p:nvPr/>
            </p:nvSpPr>
            <p:spPr>
              <a:xfrm>
                <a:off x="5074725" y="3003800"/>
                <a:ext cx="766950" cy="766950"/>
              </a:xfrm>
              <a:custGeom>
                <a:rect b="b" l="l" r="r" t="t"/>
                <a:pathLst>
                  <a:path extrusionOk="0" h="30678" w="30678">
                    <a:moveTo>
                      <a:pt x="9198" y="8772"/>
                    </a:moveTo>
                    <a:cubicBezTo>
                      <a:pt x="10752" y="8772"/>
                      <a:pt x="12005" y="10025"/>
                      <a:pt x="12005" y="11579"/>
                    </a:cubicBezTo>
                    <a:cubicBezTo>
                      <a:pt x="12005" y="13133"/>
                      <a:pt x="10752" y="14386"/>
                      <a:pt x="9198" y="14386"/>
                    </a:cubicBezTo>
                    <a:cubicBezTo>
                      <a:pt x="7644" y="14386"/>
                      <a:pt x="6366" y="13133"/>
                      <a:pt x="6366" y="11579"/>
                    </a:cubicBezTo>
                    <a:cubicBezTo>
                      <a:pt x="6366" y="10025"/>
                      <a:pt x="7644" y="8772"/>
                      <a:pt x="9198" y="8772"/>
                    </a:cubicBezTo>
                    <a:close/>
                    <a:moveTo>
                      <a:pt x="21479" y="8772"/>
                    </a:moveTo>
                    <a:cubicBezTo>
                      <a:pt x="23033" y="8772"/>
                      <a:pt x="24286" y="10025"/>
                      <a:pt x="24286" y="11579"/>
                    </a:cubicBezTo>
                    <a:cubicBezTo>
                      <a:pt x="24286" y="13133"/>
                      <a:pt x="23033" y="14386"/>
                      <a:pt x="21479" y="14386"/>
                    </a:cubicBezTo>
                    <a:cubicBezTo>
                      <a:pt x="19925" y="14386"/>
                      <a:pt x="18672" y="13133"/>
                      <a:pt x="18672" y="11579"/>
                    </a:cubicBezTo>
                    <a:cubicBezTo>
                      <a:pt x="18672" y="10025"/>
                      <a:pt x="19925" y="8772"/>
                      <a:pt x="21479" y="8772"/>
                    </a:cubicBezTo>
                    <a:close/>
                    <a:moveTo>
                      <a:pt x="24261" y="18471"/>
                    </a:moveTo>
                    <a:cubicBezTo>
                      <a:pt x="24261" y="23108"/>
                      <a:pt x="20276" y="26867"/>
                      <a:pt x="15339" y="26867"/>
                    </a:cubicBezTo>
                    <a:cubicBezTo>
                      <a:pt x="10401" y="26867"/>
                      <a:pt x="6391" y="23108"/>
                      <a:pt x="6391" y="18471"/>
                    </a:cubicBezTo>
                    <a:close/>
                    <a:moveTo>
                      <a:pt x="15339" y="0"/>
                    </a:moveTo>
                    <a:cubicBezTo>
                      <a:pt x="6867" y="0"/>
                      <a:pt x="0" y="6867"/>
                      <a:pt x="0" y="15339"/>
                    </a:cubicBezTo>
                    <a:cubicBezTo>
                      <a:pt x="0" y="23810"/>
                      <a:pt x="6867" y="30677"/>
                      <a:pt x="15339" y="30677"/>
                    </a:cubicBezTo>
                    <a:cubicBezTo>
                      <a:pt x="23810" y="30677"/>
                      <a:pt x="30677" y="23810"/>
                      <a:pt x="30677" y="15339"/>
                    </a:cubicBezTo>
                    <a:cubicBezTo>
                      <a:pt x="30677" y="6867"/>
                      <a:pt x="23810" y="0"/>
                      <a:pt x="15339" y="0"/>
                    </a:cubicBezTo>
                    <a:close/>
                  </a:path>
                </a:pathLst>
              </a:custGeom>
              <a:solidFill>
                <a:srgbClr val="FF308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74" name="Google Shape;1074;p38"/>
              <p:cNvSpPr/>
              <p:nvPr/>
            </p:nvSpPr>
            <p:spPr>
              <a:xfrm>
                <a:off x="5683125" y="3161050"/>
                <a:ext cx="149150" cy="20075"/>
              </a:xfrm>
              <a:custGeom>
                <a:rect b="b" l="l" r="r" t="t"/>
                <a:pathLst>
                  <a:path extrusionOk="0" h="803" w="5966">
                    <a:moveTo>
                      <a:pt x="0" y="1"/>
                    </a:moveTo>
                    <a:lnTo>
                      <a:pt x="0" y="803"/>
                    </a:lnTo>
                    <a:lnTo>
                      <a:pt x="5965" y="803"/>
                    </a:lnTo>
                    <a:lnTo>
                      <a:pt x="5965" y="1"/>
                    </a:lnTo>
                    <a:close/>
                  </a:path>
                </a:pathLst>
              </a:custGeom>
              <a:solidFill>
                <a:srgbClr val="FF308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75" name="Google Shape;1075;p38"/>
              <p:cNvSpPr/>
              <p:nvPr/>
            </p:nvSpPr>
            <p:spPr>
              <a:xfrm>
                <a:off x="5740750" y="3413575"/>
                <a:ext cx="149150" cy="20075"/>
              </a:xfrm>
              <a:custGeom>
                <a:rect b="b" l="l" r="r" t="t"/>
                <a:pathLst>
                  <a:path extrusionOk="0" h="803" w="5966">
                    <a:moveTo>
                      <a:pt x="1" y="0"/>
                    </a:moveTo>
                    <a:lnTo>
                      <a:pt x="1" y="802"/>
                    </a:lnTo>
                    <a:lnTo>
                      <a:pt x="5966" y="802"/>
                    </a:lnTo>
                    <a:lnTo>
                      <a:pt x="5966" y="0"/>
                    </a:lnTo>
                    <a:close/>
                  </a:path>
                </a:pathLst>
              </a:custGeom>
              <a:solidFill>
                <a:srgbClr val="FF308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76" name="Google Shape;1076;p38"/>
              <p:cNvSpPr/>
              <p:nvPr/>
            </p:nvSpPr>
            <p:spPr>
              <a:xfrm>
                <a:off x="5600400" y="3665450"/>
                <a:ext cx="149150" cy="20075"/>
              </a:xfrm>
              <a:custGeom>
                <a:rect b="b" l="l" r="r" t="t"/>
                <a:pathLst>
                  <a:path extrusionOk="0" h="803" w="5966">
                    <a:moveTo>
                      <a:pt x="1" y="0"/>
                    </a:moveTo>
                    <a:lnTo>
                      <a:pt x="1" y="802"/>
                    </a:lnTo>
                    <a:lnTo>
                      <a:pt x="5966" y="802"/>
                    </a:lnTo>
                    <a:lnTo>
                      <a:pt x="5966" y="0"/>
                    </a:lnTo>
                    <a:close/>
                  </a:path>
                </a:pathLst>
              </a:custGeom>
              <a:solidFill>
                <a:srgbClr val="FF308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77" name="Google Shape;1077;p38"/>
              <p:cNvSpPr/>
              <p:nvPr/>
            </p:nvSpPr>
            <p:spPr>
              <a:xfrm>
                <a:off x="5774600" y="3665450"/>
                <a:ext cx="17575" cy="20075"/>
              </a:xfrm>
              <a:custGeom>
                <a:rect b="b" l="l" r="r" t="t"/>
                <a:pathLst>
                  <a:path extrusionOk="0" h="803" w="703">
                    <a:moveTo>
                      <a:pt x="0" y="0"/>
                    </a:moveTo>
                    <a:lnTo>
                      <a:pt x="0" y="802"/>
                    </a:lnTo>
                    <a:lnTo>
                      <a:pt x="702" y="802"/>
                    </a:lnTo>
                    <a:lnTo>
                      <a:pt x="702" y="0"/>
                    </a:lnTo>
                    <a:close/>
                  </a:path>
                </a:pathLst>
              </a:custGeom>
              <a:solidFill>
                <a:srgbClr val="FF308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78" name="Google Shape;1078;p38"/>
              <p:cNvSpPr/>
              <p:nvPr/>
            </p:nvSpPr>
            <p:spPr>
              <a:xfrm>
                <a:off x="5715700" y="3346525"/>
                <a:ext cx="149150" cy="20075"/>
              </a:xfrm>
              <a:custGeom>
                <a:rect b="b" l="l" r="r" t="t"/>
                <a:pathLst>
                  <a:path extrusionOk="0" h="803" w="5966">
                    <a:moveTo>
                      <a:pt x="0" y="1"/>
                    </a:moveTo>
                    <a:lnTo>
                      <a:pt x="0" y="803"/>
                    </a:lnTo>
                    <a:lnTo>
                      <a:pt x="5965" y="803"/>
                    </a:lnTo>
                    <a:lnTo>
                      <a:pt x="5965" y="1"/>
                    </a:lnTo>
                    <a:close/>
                  </a:path>
                </a:pathLst>
              </a:custGeom>
              <a:solidFill>
                <a:srgbClr val="FF308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79" name="Google Shape;1079;p38"/>
              <p:cNvSpPr/>
              <p:nvPr/>
            </p:nvSpPr>
            <p:spPr>
              <a:xfrm>
                <a:off x="4987000" y="3458675"/>
                <a:ext cx="149150" cy="19450"/>
              </a:xfrm>
              <a:custGeom>
                <a:rect b="b" l="l" r="r" t="t"/>
                <a:pathLst>
                  <a:path extrusionOk="0" h="778" w="5966">
                    <a:moveTo>
                      <a:pt x="0" y="1"/>
                    </a:moveTo>
                    <a:lnTo>
                      <a:pt x="0" y="778"/>
                    </a:lnTo>
                    <a:lnTo>
                      <a:pt x="5965" y="778"/>
                    </a:lnTo>
                    <a:lnTo>
                      <a:pt x="5965" y="1"/>
                    </a:lnTo>
                    <a:close/>
                  </a:path>
                </a:pathLst>
              </a:custGeom>
              <a:solidFill>
                <a:srgbClr val="00CC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80" name="Google Shape;1080;p38"/>
              <p:cNvSpPr/>
              <p:nvPr/>
            </p:nvSpPr>
            <p:spPr>
              <a:xfrm>
                <a:off x="5079725" y="3644150"/>
                <a:ext cx="149150" cy="20075"/>
              </a:xfrm>
              <a:custGeom>
                <a:rect b="b" l="l" r="r" t="t"/>
                <a:pathLst>
                  <a:path extrusionOk="0" h="803" w="5966">
                    <a:moveTo>
                      <a:pt x="1" y="0"/>
                    </a:moveTo>
                    <a:lnTo>
                      <a:pt x="1" y="802"/>
                    </a:lnTo>
                    <a:lnTo>
                      <a:pt x="5966" y="802"/>
                    </a:lnTo>
                    <a:lnTo>
                      <a:pt x="5966" y="0"/>
                    </a:lnTo>
                    <a:close/>
                  </a:path>
                </a:pathLst>
              </a:custGeom>
              <a:solidFill>
                <a:srgbClr val="00CC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81" name="Google Shape;1081;p38"/>
              <p:cNvSpPr/>
              <p:nvPr/>
            </p:nvSpPr>
            <p:spPr>
              <a:xfrm>
                <a:off x="5010800" y="3555800"/>
                <a:ext cx="149150" cy="20075"/>
              </a:xfrm>
              <a:custGeom>
                <a:rect b="b" l="l" r="r" t="t"/>
                <a:pathLst>
                  <a:path extrusionOk="0" h="803" w="5966">
                    <a:moveTo>
                      <a:pt x="1" y="0"/>
                    </a:moveTo>
                    <a:lnTo>
                      <a:pt x="1" y="802"/>
                    </a:lnTo>
                    <a:lnTo>
                      <a:pt x="5966" y="802"/>
                    </a:lnTo>
                    <a:lnTo>
                      <a:pt x="5966" y="0"/>
                    </a:lnTo>
                    <a:close/>
                  </a:path>
                </a:pathLst>
              </a:custGeom>
              <a:solidFill>
                <a:srgbClr val="00CC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82" name="Google Shape;1082;p38"/>
              <p:cNvSpPr/>
              <p:nvPr/>
            </p:nvSpPr>
            <p:spPr>
              <a:xfrm>
                <a:off x="5005175" y="3177350"/>
                <a:ext cx="149150" cy="20075"/>
              </a:xfrm>
              <a:custGeom>
                <a:rect b="b" l="l" r="r" t="t"/>
                <a:pathLst>
                  <a:path extrusionOk="0" h="803" w="5966">
                    <a:moveTo>
                      <a:pt x="0" y="1"/>
                    </a:moveTo>
                    <a:lnTo>
                      <a:pt x="0" y="803"/>
                    </a:lnTo>
                    <a:lnTo>
                      <a:pt x="5965" y="803"/>
                    </a:lnTo>
                    <a:lnTo>
                      <a:pt x="5965" y="1"/>
                    </a:lnTo>
                    <a:close/>
                  </a:path>
                </a:pathLst>
              </a:custGeom>
              <a:solidFill>
                <a:srgbClr val="00CC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83" name="Google Shape;1083;p38"/>
              <p:cNvSpPr/>
              <p:nvPr/>
            </p:nvSpPr>
            <p:spPr>
              <a:xfrm>
                <a:off x="5101025" y="3089625"/>
                <a:ext cx="190500" cy="19450"/>
              </a:xfrm>
              <a:custGeom>
                <a:rect b="b" l="l" r="r" t="t"/>
                <a:pathLst>
                  <a:path extrusionOk="0" h="778" w="7620">
                    <a:moveTo>
                      <a:pt x="1" y="1"/>
                    </a:moveTo>
                    <a:lnTo>
                      <a:pt x="1" y="778"/>
                    </a:lnTo>
                    <a:lnTo>
                      <a:pt x="7620" y="778"/>
                    </a:lnTo>
                    <a:lnTo>
                      <a:pt x="7620" y="1"/>
                    </a:lnTo>
                    <a:close/>
                  </a:path>
                </a:pathLst>
              </a:custGeom>
              <a:solidFill>
                <a:srgbClr val="00CC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84" name="Google Shape;1084;p38"/>
              <p:cNvSpPr/>
              <p:nvPr/>
            </p:nvSpPr>
            <p:spPr>
              <a:xfrm>
                <a:off x="5013950" y="3238750"/>
                <a:ext cx="149150" cy="20075"/>
              </a:xfrm>
              <a:custGeom>
                <a:rect b="b" l="l" r="r" t="t"/>
                <a:pathLst>
                  <a:path extrusionOk="0" h="803" w="5966">
                    <a:moveTo>
                      <a:pt x="0" y="1"/>
                    </a:moveTo>
                    <a:lnTo>
                      <a:pt x="0" y="803"/>
                    </a:lnTo>
                    <a:lnTo>
                      <a:pt x="5965" y="803"/>
                    </a:lnTo>
                    <a:lnTo>
                      <a:pt x="5965" y="1"/>
                    </a:lnTo>
                    <a:close/>
                  </a:path>
                </a:pathLst>
              </a:custGeom>
              <a:solidFill>
                <a:srgbClr val="00CC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85" name="Google Shape;1085;p38"/>
              <p:cNvSpPr/>
              <p:nvPr/>
            </p:nvSpPr>
            <p:spPr>
              <a:xfrm>
                <a:off x="5647400" y="3105300"/>
                <a:ext cx="112800" cy="20075"/>
              </a:xfrm>
              <a:custGeom>
                <a:rect b="b" l="l" r="r" t="t"/>
                <a:pathLst>
                  <a:path extrusionOk="0" h="803" w="4512">
                    <a:moveTo>
                      <a:pt x="1" y="0"/>
                    </a:moveTo>
                    <a:lnTo>
                      <a:pt x="1" y="802"/>
                    </a:lnTo>
                    <a:lnTo>
                      <a:pt x="4512" y="802"/>
                    </a:lnTo>
                    <a:lnTo>
                      <a:pt x="4512"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86" name="Google Shape;1086;p38"/>
              <p:cNvSpPr/>
              <p:nvPr/>
            </p:nvSpPr>
            <p:spPr>
              <a:xfrm>
                <a:off x="5729475" y="3488125"/>
                <a:ext cx="112825" cy="19450"/>
              </a:xfrm>
              <a:custGeom>
                <a:rect b="b" l="l" r="r" t="t"/>
                <a:pathLst>
                  <a:path extrusionOk="0" h="778" w="4513">
                    <a:moveTo>
                      <a:pt x="1" y="1"/>
                    </a:moveTo>
                    <a:lnTo>
                      <a:pt x="1" y="778"/>
                    </a:lnTo>
                    <a:lnTo>
                      <a:pt x="4512" y="778"/>
                    </a:lnTo>
                    <a:lnTo>
                      <a:pt x="4512"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87" name="Google Shape;1087;p38"/>
              <p:cNvSpPr/>
              <p:nvPr/>
            </p:nvSpPr>
            <p:spPr>
              <a:xfrm>
                <a:off x="4968825" y="3413575"/>
                <a:ext cx="159800" cy="20075"/>
              </a:xfrm>
              <a:custGeom>
                <a:rect b="b" l="l" r="r" t="t"/>
                <a:pathLst>
                  <a:path extrusionOk="0" h="803" w="6392">
                    <a:moveTo>
                      <a:pt x="1" y="0"/>
                    </a:moveTo>
                    <a:lnTo>
                      <a:pt x="1" y="802"/>
                    </a:lnTo>
                    <a:lnTo>
                      <a:pt x="6392" y="802"/>
                    </a:lnTo>
                    <a:lnTo>
                      <a:pt x="6392"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88" name="Google Shape;1088;p38"/>
              <p:cNvSpPr/>
              <p:nvPr/>
            </p:nvSpPr>
            <p:spPr>
              <a:xfrm>
                <a:off x="5052800" y="3132875"/>
                <a:ext cx="112800" cy="20075"/>
              </a:xfrm>
              <a:custGeom>
                <a:rect b="b" l="l" r="r" t="t"/>
                <a:pathLst>
                  <a:path extrusionOk="0" h="803" w="4512">
                    <a:moveTo>
                      <a:pt x="0" y="0"/>
                    </a:moveTo>
                    <a:lnTo>
                      <a:pt x="0" y="802"/>
                    </a:lnTo>
                    <a:lnTo>
                      <a:pt x="4511" y="802"/>
                    </a:lnTo>
                    <a:lnTo>
                      <a:pt x="4511"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89" name="Google Shape;1089;p38"/>
              <p:cNvSpPr/>
              <p:nvPr/>
            </p:nvSpPr>
            <p:spPr>
              <a:xfrm>
                <a:off x="5010175" y="3594025"/>
                <a:ext cx="127850" cy="20075"/>
              </a:xfrm>
              <a:custGeom>
                <a:rect b="b" l="l" r="r" t="t"/>
                <a:pathLst>
                  <a:path extrusionOk="0" h="803" w="5114">
                    <a:moveTo>
                      <a:pt x="1" y="0"/>
                    </a:moveTo>
                    <a:lnTo>
                      <a:pt x="1" y="802"/>
                    </a:lnTo>
                    <a:lnTo>
                      <a:pt x="5114" y="802"/>
                    </a:lnTo>
                    <a:lnTo>
                      <a:pt x="5114"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90" name="Google Shape;1090;p38"/>
              <p:cNvSpPr/>
              <p:nvPr/>
            </p:nvSpPr>
            <p:spPr>
              <a:xfrm>
                <a:off x="4993275" y="3330850"/>
                <a:ext cx="127825" cy="20075"/>
              </a:xfrm>
              <a:custGeom>
                <a:rect b="b" l="l" r="r" t="t"/>
                <a:pathLst>
                  <a:path extrusionOk="0" h="803" w="5113">
                    <a:moveTo>
                      <a:pt x="0" y="1"/>
                    </a:moveTo>
                    <a:lnTo>
                      <a:pt x="0" y="803"/>
                    </a:lnTo>
                    <a:lnTo>
                      <a:pt x="5113" y="803"/>
                    </a:lnTo>
                    <a:lnTo>
                      <a:pt x="5113"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91" name="Google Shape;1091;p38"/>
              <p:cNvSpPr/>
              <p:nvPr/>
            </p:nvSpPr>
            <p:spPr>
              <a:xfrm>
                <a:off x="5695650" y="3573975"/>
                <a:ext cx="139125" cy="20075"/>
              </a:xfrm>
              <a:custGeom>
                <a:rect b="b" l="l" r="r" t="t"/>
                <a:pathLst>
                  <a:path extrusionOk="0" h="803" w="5565">
                    <a:moveTo>
                      <a:pt x="0" y="0"/>
                    </a:moveTo>
                    <a:lnTo>
                      <a:pt x="0" y="802"/>
                    </a:lnTo>
                    <a:lnTo>
                      <a:pt x="5564" y="802"/>
                    </a:lnTo>
                    <a:lnTo>
                      <a:pt x="5564"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92" name="Google Shape;1092;p38"/>
              <p:cNvSpPr/>
              <p:nvPr/>
            </p:nvSpPr>
            <p:spPr>
              <a:xfrm>
                <a:off x="5747650" y="3303300"/>
                <a:ext cx="139750" cy="20075"/>
              </a:xfrm>
              <a:custGeom>
                <a:rect b="b" l="l" r="r" t="t"/>
                <a:pathLst>
                  <a:path extrusionOk="0" h="803" w="5590">
                    <a:moveTo>
                      <a:pt x="1" y="0"/>
                    </a:moveTo>
                    <a:lnTo>
                      <a:pt x="1" y="802"/>
                    </a:lnTo>
                    <a:lnTo>
                      <a:pt x="5590" y="802"/>
                    </a:lnTo>
                    <a:lnTo>
                      <a:pt x="5590"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93" name="Google Shape;1093;p38"/>
              <p:cNvSpPr/>
              <p:nvPr/>
            </p:nvSpPr>
            <p:spPr>
              <a:xfrm>
                <a:off x="5704425" y="3252550"/>
                <a:ext cx="139750" cy="19450"/>
              </a:xfrm>
              <a:custGeom>
                <a:rect b="b" l="l" r="r" t="t"/>
                <a:pathLst>
                  <a:path extrusionOk="0" h="778" w="5590">
                    <a:moveTo>
                      <a:pt x="0" y="0"/>
                    </a:moveTo>
                    <a:lnTo>
                      <a:pt x="0" y="777"/>
                    </a:lnTo>
                    <a:lnTo>
                      <a:pt x="5589" y="777"/>
                    </a:lnTo>
                    <a:lnTo>
                      <a:pt x="5589"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94" name="Google Shape;1094;p38"/>
              <p:cNvSpPr/>
              <p:nvPr/>
            </p:nvSpPr>
            <p:spPr>
              <a:xfrm>
                <a:off x="5861075" y="3252550"/>
                <a:ext cx="14425" cy="19450"/>
              </a:xfrm>
              <a:custGeom>
                <a:rect b="b" l="l" r="r" t="t"/>
                <a:pathLst>
                  <a:path extrusionOk="0" h="778" w="577">
                    <a:moveTo>
                      <a:pt x="0" y="0"/>
                    </a:moveTo>
                    <a:lnTo>
                      <a:pt x="0" y="777"/>
                    </a:lnTo>
                    <a:lnTo>
                      <a:pt x="577" y="777"/>
                    </a:lnTo>
                    <a:lnTo>
                      <a:pt x="577"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95" name="Google Shape;1095;p38"/>
              <p:cNvSpPr/>
              <p:nvPr/>
            </p:nvSpPr>
            <p:spPr>
              <a:xfrm>
                <a:off x="5045900" y="3003800"/>
                <a:ext cx="766950" cy="766950"/>
              </a:xfrm>
              <a:custGeom>
                <a:rect b="b" l="l" r="r" t="t"/>
                <a:pathLst>
                  <a:path extrusionOk="0" h="30678" w="30678">
                    <a:moveTo>
                      <a:pt x="9198" y="8772"/>
                    </a:moveTo>
                    <a:cubicBezTo>
                      <a:pt x="10752" y="8772"/>
                      <a:pt x="12005" y="10025"/>
                      <a:pt x="12005" y="11579"/>
                    </a:cubicBezTo>
                    <a:cubicBezTo>
                      <a:pt x="12005" y="13133"/>
                      <a:pt x="10752" y="14386"/>
                      <a:pt x="9198" y="14386"/>
                    </a:cubicBezTo>
                    <a:cubicBezTo>
                      <a:pt x="7645" y="14386"/>
                      <a:pt x="6366" y="13133"/>
                      <a:pt x="6366" y="11579"/>
                    </a:cubicBezTo>
                    <a:cubicBezTo>
                      <a:pt x="6366" y="10025"/>
                      <a:pt x="7645" y="8772"/>
                      <a:pt x="9198" y="8772"/>
                    </a:cubicBezTo>
                    <a:close/>
                    <a:moveTo>
                      <a:pt x="21479" y="8772"/>
                    </a:moveTo>
                    <a:cubicBezTo>
                      <a:pt x="23033" y="8772"/>
                      <a:pt x="24286" y="10025"/>
                      <a:pt x="24286" y="11579"/>
                    </a:cubicBezTo>
                    <a:cubicBezTo>
                      <a:pt x="24286" y="13133"/>
                      <a:pt x="23033" y="14386"/>
                      <a:pt x="21479" y="14386"/>
                    </a:cubicBezTo>
                    <a:cubicBezTo>
                      <a:pt x="19925" y="14386"/>
                      <a:pt x="18672" y="13133"/>
                      <a:pt x="18672" y="11579"/>
                    </a:cubicBezTo>
                    <a:cubicBezTo>
                      <a:pt x="18672" y="10025"/>
                      <a:pt x="19925" y="8772"/>
                      <a:pt x="21479" y="8772"/>
                    </a:cubicBezTo>
                    <a:close/>
                    <a:moveTo>
                      <a:pt x="24286" y="18471"/>
                    </a:moveTo>
                    <a:cubicBezTo>
                      <a:pt x="24286" y="23108"/>
                      <a:pt x="20276" y="26867"/>
                      <a:pt x="15339" y="26867"/>
                    </a:cubicBezTo>
                    <a:cubicBezTo>
                      <a:pt x="10401" y="26867"/>
                      <a:pt x="6391" y="23108"/>
                      <a:pt x="6391" y="18471"/>
                    </a:cubicBezTo>
                    <a:close/>
                    <a:moveTo>
                      <a:pt x="15339" y="0"/>
                    </a:moveTo>
                    <a:cubicBezTo>
                      <a:pt x="6868" y="0"/>
                      <a:pt x="0" y="6867"/>
                      <a:pt x="0" y="15339"/>
                    </a:cubicBezTo>
                    <a:cubicBezTo>
                      <a:pt x="0" y="23810"/>
                      <a:pt x="6868" y="30677"/>
                      <a:pt x="15339" y="30677"/>
                    </a:cubicBezTo>
                    <a:cubicBezTo>
                      <a:pt x="23810" y="30677"/>
                      <a:pt x="30677" y="23810"/>
                      <a:pt x="30677" y="15339"/>
                    </a:cubicBezTo>
                    <a:cubicBezTo>
                      <a:pt x="30677" y="6867"/>
                      <a:pt x="23810" y="0"/>
                      <a:pt x="15339"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99" name="Shape 1099"/>
        <p:cNvGrpSpPr/>
        <p:nvPr/>
      </p:nvGrpSpPr>
      <p:grpSpPr>
        <a:xfrm>
          <a:off x="0" y="0"/>
          <a:ext cx="0" cy="0"/>
          <a:chOff x="0" y="0"/>
          <a:chExt cx="0" cy="0"/>
        </a:xfrm>
      </p:grpSpPr>
      <p:grpSp>
        <p:nvGrpSpPr>
          <p:cNvPr id="1100" name="Google Shape;1100;p39"/>
          <p:cNvGrpSpPr/>
          <p:nvPr/>
        </p:nvGrpSpPr>
        <p:grpSpPr>
          <a:xfrm>
            <a:off x="4704879" y="1483741"/>
            <a:ext cx="1695728" cy="3196322"/>
            <a:chOff x="4378995" y="1175086"/>
            <a:chExt cx="1766751" cy="3527950"/>
          </a:xfrm>
        </p:grpSpPr>
        <p:grpSp>
          <p:nvGrpSpPr>
            <p:cNvPr id="1101" name="Google Shape;1101;p39"/>
            <p:cNvGrpSpPr/>
            <p:nvPr/>
          </p:nvGrpSpPr>
          <p:grpSpPr>
            <a:xfrm rot="5400000">
              <a:off x="3498396" y="2055685"/>
              <a:ext cx="3527950" cy="1766751"/>
              <a:chOff x="4197698" y="1773014"/>
              <a:chExt cx="4297137" cy="2151950"/>
            </a:xfrm>
          </p:grpSpPr>
          <p:sp>
            <p:nvSpPr>
              <p:cNvPr id="1102" name="Google Shape;1102;p39"/>
              <p:cNvSpPr/>
              <p:nvPr/>
            </p:nvSpPr>
            <p:spPr>
              <a:xfrm>
                <a:off x="4325735" y="1773064"/>
                <a:ext cx="4169100" cy="2151900"/>
              </a:xfrm>
              <a:prstGeom prst="roundRect">
                <a:avLst>
                  <a:gd fmla="val 14771" name="adj"/>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03" name="Google Shape;1103;p39"/>
              <p:cNvSpPr/>
              <p:nvPr/>
            </p:nvSpPr>
            <p:spPr>
              <a:xfrm>
                <a:off x="4197698" y="1773064"/>
                <a:ext cx="4169100" cy="2151900"/>
              </a:xfrm>
              <a:prstGeom prst="roundRect">
                <a:avLst>
                  <a:gd fmla="val 14771" name="adj"/>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04" name="Google Shape;1104;p39"/>
              <p:cNvSpPr/>
              <p:nvPr/>
            </p:nvSpPr>
            <p:spPr>
              <a:xfrm>
                <a:off x="4261792" y="1773014"/>
                <a:ext cx="4169100" cy="2151900"/>
              </a:xfrm>
              <a:prstGeom prst="roundRect">
                <a:avLst>
                  <a:gd fmla="val 14771" name="adj"/>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05" name="Google Shape;1105;p39"/>
              <p:cNvSpPr/>
              <p:nvPr/>
            </p:nvSpPr>
            <p:spPr>
              <a:xfrm>
                <a:off x="4494463" y="2616519"/>
                <a:ext cx="110100" cy="465000"/>
              </a:xfrm>
              <a:prstGeom prst="roundRect">
                <a:avLst>
                  <a:gd fmla="val 50000" name="adj"/>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106" name="Google Shape;1106;p39"/>
            <p:cNvSpPr/>
            <p:nvPr/>
          </p:nvSpPr>
          <p:spPr>
            <a:xfrm>
              <a:off x="4432050" y="1625800"/>
              <a:ext cx="1660500" cy="26265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107" name="Google Shape;1107;p39"/>
          <p:cNvGrpSpPr/>
          <p:nvPr/>
        </p:nvGrpSpPr>
        <p:grpSpPr>
          <a:xfrm>
            <a:off x="908100" y="2062291"/>
            <a:ext cx="2955377" cy="1573517"/>
            <a:chOff x="1009575" y="1110725"/>
            <a:chExt cx="5875500" cy="2826000"/>
          </a:xfrm>
        </p:grpSpPr>
        <p:sp>
          <p:nvSpPr>
            <p:cNvPr id="1108" name="Google Shape;1108;p39"/>
            <p:cNvSpPr/>
            <p:nvPr/>
          </p:nvSpPr>
          <p:spPr>
            <a:xfrm>
              <a:off x="1009575" y="1110725"/>
              <a:ext cx="5570700" cy="2826000"/>
            </a:xfrm>
            <a:prstGeom prst="roundRect">
              <a:avLst>
                <a:gd fmla="val 16667" name="adj"/>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09" name="Google Shape;1109;p39"/>
            <p:cNvSpPr/>
            <p:nvPr/>
          </p:nvSpPr>
          <p:spPr>
            <a:xfrm>
              <a:off x="1314375" y="1110725"/>
              <a:ext cx="5570700" cy="2826000"/>
            </a:xfrm>
            <a:prstGeom prst="roundRect">
              <a:avLst>
                <a:gd fmla="val 16667" name="adj"/>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10" name="Google Shape;1110;p39"/>
            <p:cNvSpPr/>
            <p:nvPr/>
          </p:nvSpPr>
          <p:spPr>
            <a:xfrm>
              <a:off x="1161975" y="1110725"/>
              <a:ext cx="5570700" cy="2826000"/>
            </a:xfrm>
            <a:prstGeom prst="roundRect">
              <a:avLst>
                <a:gd fmla="val 16667" name="adj"/>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111" name="Google Shape;1111;p39"/>
          <p:cNvSpPr txBox="1"/>
          <p:nvPr>
            <p:ph idx="1" type="subTitle"/>
          </p:nvPr>
        </p:nvSpPr>
        <p:spPr>
          <a:xfrm>
            <a:off x="1173188" y="2239100"/>
            <a:ext cx="2425200" cy="12198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solidFill>
                  <a:schemeClr val="dk1"/>
                </a:solidFill>
              </a:rPr>
              <a:t>Facebook conducted an experiment on its users in which the feeds of their users were altered.  </a:t>
            </a:r>
            <a:endParaRPr>
              <a:solidFill>
                <a:schemeClr val="dk1"/>
              </a:solidFill>
            </a:endParaRPr>
          </a:p>
        </p:txBody>
      </p:sp>
      <p:sp>
        <p:nvSpPr>
          <p:cNvPr id="1112" name="Google Shape;1112;p39"/>
          <p:cNvSpPr txBox="1"/>
          <p:nvPr>
            <p:ph type="ctrTitle"/>
          </p:nvPr>
        </p:nvSpPr>
        <p:spPr>
          <a:xfrm>
            <a:off x="713250" y="393419"/>
            <a:ext cx="7717500" cy="5778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sz="2300"/>
              <a:t>Facebook’s Controversial Feed experiment</a:t>
            </a:r>
            <a:endParaRPr sz="2300"/>
          </a:p>
        </p:txBody>
      </p:sp>
      <p:pic>
        <p:nvPicPr>
          <p:cNvPr id="1113" name="Google Shape;1113;p39"/>
          <p:cNvPicPr preferRelativeResize="0"/>
          <p:nvPr/>
        </p:nvPicPr>
        <p:blipFill rotWithShape="1">
          <a:blip r:embed="rId3">
            <a:alphaModFix/>
          </a:blip>
          <a:srcRect b="0" l="32233" r="32236" t="0"/>
          <a:stretch/>
        </p:blipFill>
        <p:spPr>
          <a:xfrm>
            <a:off x="4755880" y="1888444"/>
            <a:ext cx="1593806" cy="2381786"/>
          </a:xfrm>
          <a:prstGeom prst="rect">
            <a:avLst/>
          </a:prstGeom>
          <a:noFill/>
          <a:ln>
            <a:noFill/>
          </a:ln>
        </p:spPr>
      </p:pic>
      <p:grpSp>
        <p:nvGrpSpPr>
          <p:cNvPr id="1114" name="Google Shape;1114;p39"/>
          <p:cNvGrpSpPr/>
          <p:nvPr/>
        </p:nvGrpSpPr>
        <p:grpSpPr>
          <a:xfrm>
            <a:off x="6584379" y="1483741"/>
            <a:ext cx="1695728" cy="3196322"/>
            <a:chOff x="4378995" y="1175086"/>
            <a:chExt cx="1766751" cy="3527950"/>
          </a:xfrm>
        </p:grpSpPr>
        <p:grpSp>
          <p:nvGrpSpPr>
            <p:cNvPr id="1115" name="Google Shape;1115;p39"/>
            <p:cNvGrpSpPr/>
            <p:nvPr/>
          </p:nvGrpSpPr>
          <p:grpSpPr>
            <a:xfrm rot="5400000">
              <a:off x="3498396" y="2055685"/>
              <a:ext cx="3527950" cy="1766751"/>
              <a:chOff x="4197698" y="1773014"/>
              <a:chExt cx="4297137" cy="2151950"/>
            </a:xfrm>
          </p:grpSpPr>
          <p:sp>
            <p:nvSpPr>
              <p:cNvPr id="1116" name="Google Shape;1116;p39"/>
              <p:cNvSpPr/>
              <p:nvPr/>
            </p:nvSpPr>
            <p:spPr>
              <a:xfrm>
                <a:off x="4325735" y="1773064"/>
                <a:ext cx="4169100" cy="2151900"/>
              </a:xfrm>
              <a:prstGeom prst="roundRect">
                <a:avLst>
                  <a:gd fmla="val 14771" name="adj"/>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17" name="Google Shape;1117;p39"/>
              <p:cNvSpPr/>
              <p:nvPr/>
            </p:nvSpPr>
            <p:spPr>
              <a:xfrm>
                <a:off x="4197698" y="1773064"/>
                <a:ext cx="4169100" cy="2151900"/>
              </a:xfrm>
              <a:prstGeom prst="roundRect">
                <a:avLst>
                  <a:gd fmla="val 14771" name="adj"/>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18" name="Google Shape;1118;p39"/>
              <p:cNvSpPr/>
              <p:nvPr/>
            </p:nvSpPr>
            <p:spPr>
              <a:xfrm>
                <a:off x="4261792" y="1773014"/>
                <a:ext cx="4169100" cy="2151900"/>
              </a:xfrm>
              <a:prstGeom prst="roundRect">
                <a:avLst>
                  <a:gd fmla="val 14771" name="adj"/>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19" name="Google Shape;1119;p39"/>
              <p:cNvSpPr/>
              <p:nvPr/>
            </p:nvSpPr>
            <p:spPr>
              <a:xfrm>
                <a:off x="4494463" y="2616519"/>
                <a:ext cx="110100" cy="465000"/>
              </a:xfrm>
              <a:prstGeom prst="roundRect">
                <a:avLst>
                  <a:gd fmla="val 50000" name="adj"/>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120" name="Google Shape;1120;p39"/>
            <p:cNvSpPr/>
            <p:nvPr/>
          </p:nvSpPr>
          <p:spPr>
            <a:xfrm>
              <a:off x="4432050" y="1625800"/>
              <a:ext cx="1660500" cy="26265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pic>
        <p:nvPicPr>
          <p:cNvPr id="1121" name="Google Shape;1121;p39"/>
          <p:cNvPicPr preferRelativeResize="0"/>
          <p:nvPr/>
        </p:nvPicPr>
        <p:blipFill rotWithShape="1">
          <a:blip r:embed="rId4">
            <a:alphaModFix/>
          </a:blip>
          <a:srcRect b="0" l="32233" r="32236" t="0"/>
          <a:stretch/>
        </p:blipFill>
        <p:spPr>
          <a:xfrm>
            <a:off x="6635363" y="1888448"/>
            <a:ext cx="1593799" cy="2381794"/>
          </a:xfrm>
          <a:prstGeom prst="rect">
            <a:avLst/>
          </a:prstGeom>
          <a:noFill/>
          <a:ln>
            <a:noFill/>
          </a:ln>
        </p:spPr>
      </p:pic>
      <p:grpSp>
        <p:nvGrpSpPr>
          <p:cNvPr id="1122" name="Google Shape;1122;p39"/>
          <p:cNvGrpSpPr/>
          <p:nvPr/>
        </p:nvGrpSpPr>
        <p:grpSpPr>
          <a:xfrm>
            <a:off x="4755725" y="2395778"/>
            <a:ext cx="1594023" cy="1840856"/>
            <a:chOff x="1009575" y="1110725"/>
            <a:chExt cx="5875500" cy="2826000"/>
          </a:xfrm>
        </p:grpSpPr>
        <p:sp>
          <p:nvSpPr>
            <p:cNvPr id="1123" name="Google Shape;1123;p39"/>
            <p:cNvSpPr/>
            <p:nvPr/>
          </p:nvSpPr>
          <p:spPr>
            <a:xfrm>
              <a:off x="1009575" y="1110725"/>
              <a:ext cx="5570700" cy="2826000"/>
            </a:xfrm>
            <a:prstGeom prst="roundRect">
              <a:avLst>
                <a:gd fmla="val 16667" name="adj"/>
              </a:avLst>
            </a:prstGeom>
            <a:solidFill>
              <a:schemeClr val="dk2"/>
            </a:solidFill>
            <a:ln>
              <a:noFill/>
            </a:ln>
          </p:spPr>
          <p:txBody>
            <a:bodyPr anchorCtr="0" anchor="ctr" bIns="56200" lIns="56200" spcFirstLastPara="1" rIns="56200" wrap="square" tIns="56200">
              <a:noAutofit/>
            </a:bodyPr>
            <a:lstStyle/>
            <a:p>
              <a:pPr indent="0" lvl="0" marL="0" rtl="0" algn="l">
                <a:spcBef>
                  <a:spcPts val="0"/>
                </a:spcBef>
                <a:spcAft>
                  <a:spcPts val="0"/>
                </a:spcAft>
                <a:buNone/>
              </a:pPr>
              <a:r>
                <a:t/>
              </a:r>
              <a:endParaRPr/>
            </a:p>
          </p:txBody>
        </p:sp>
        <p:sp>
          <p:nvSpPr>
            <p:cNvPr id="1124" name="Google Shape;1124;p39"/>
            <p:cNvSpPr/>
            <p:nvPr/>
          </p:nvSpPr>
          <p:spPr>
            <a:xfrm>
              <a:off x="1314375" y="1110725"/>
              <a:ext cx="5570700" cy="2826000"/>
            </a:xfrm>
            <a:prstGeom prst="roundRect">
              <a:avLst>
                <a:gd fmla="val 16667" name="adj"/>
              </a:avLst>
            </a:prstGeom>
            <a:solidFill>
              <a:schemeClr val="lt2"/>
            </a:solidFill>
            <a:ln>
              <a:noFill/>
            </a:ln>
          </p:spPr>
          <p:txBody>
            <a:bodyPr anchorCtr="0" anchor="ctr" bIns="56200" lIns="56200" spcFirstLastPara="1" rIns="56200" wrap="square" tIns="56200">
              <a:noAutofit/>
            </a:bodyPr>
            <a:lstStyle/>
            <a:p>
              <a:pPr indent="0" lvl="0" marL="0" rtl="0" algn="l">
                <a:spcBef>
                  <a:spcPts val="0"/>
                </a:spcBef>
                <a:spcAft>
                  <a:spcPts val="0"/>
                </a:spcAft>
                <a:buNone/>
              </a:pPr>
              <a:r>
                <a:t/>
              </a:r>
              <a:endParaRPr/>
            </a:p>
          </p:txBody>
        </p:sp>
        <p:sp>
          <p:nvSpPr>
            <p:cNvPr id="1125" name="Google Shape;1125;p39"/>
            <p:cNvSpPr/>
            <p:nvPr/>
          </p:nvSpPr>
          <p:spPr>
            <a:xfrm>
              <a:off x="1161975" y="1110725"/>
              <a:ext cx="5570700" cy="2826000"/>
            </a:xfrm>
            <a:prstGeom prst="roundRect">
              <a:avLst>
                <a:gd fmla="val 16667" name="adj"/>
              </a:avLst>
            </a:prstGeom>
            <a:solidFill>
              <a:schemeClr val="lt1"/>
            </a:solidFill>
            <a:ln>
              <a:noFill/>
            </a:ln>
          </p:spPr>
          <p:txBody>
            <a:bodyPr anchorCtr="0" anchor="ctr" bIns="56200" lIns="56200" spcFirstLastPara="1" rIns="56200" wrap="square" tIns="56200">
              <a:noAutofit/>
            </a:bodyPr>
            <a:lstStyle/>
            <a:p>
              <a:pPr indent="0" lvl="0" marL="0" rtl="0" algn="l">
                <a:spcBef>
                  <a:spcPts val="0"/>
                </a:spcBef>
                <a:spcAft>
                  <a:spcPts val="0"/>
                </a:spcAft>
                <a:buNone/>
              </a:pPr>
              <a:r>
                <a:rPr lang="en" sz="1000">
                  <a:latin typeface="Roboto"/>
                  <a:ea typeface="Roboto"/>
                  <a:cs typeface="Roboto"/>
                  <a:sym typeface="Roboto"/>
                </a:rPr>
                <a:t>Some users were fed negative content and subjected to negative replies.</a:t>
              </a:r>
              <a:br>
                <a:rPr lang="en" sz="1000">
                  <a:latin typeface="Roboto"/>
                  <a:ea typeface="Roboto"/>
                  <a:cs typeface="Roboto"/>
                  <a:sym typeface="Roboto"/>
                </a:rPr>
              </a:br>
              <a:r>
                <a:rPr lang="en" sz="1000">
                  <a:latin typeface="Roboto"/>
                  <a:ea typeface="Roboto"/>
                  <a:cs typeface="Roboto"/>
                  <a:sym typeface="Roboto"/>
                </a:rPr>
                <a:t>As a result their conduct was also negative.</a:t>
              </a:r>
              <a:endParaRPr sz="1000">
                <a:latin typeface="Roboto"/>
                <a:ea typeface="Roboto"/>
                <a:cs typeface="Roboto"/>
                <a:sym typeface="Roboto"/>
              </a:endParaRPr>
            </a:p>
          </p:txBody>
        </p:sp>
      </p:grpSp>
      <p:grpSp>
        <p:nvGrpSpPr>
          <p:cNvPr id="1126" name="Google Shape;1126;p39"/>
          <p:cNvGrpSpPr/>
          <p:nvPr/>
        </p:nvGrpSpPr>
        <p:grpSpPr>
          <a:xfrm>
            <a:off x="1091475" y="3769692"/>
            <a:ext cx="339253" cy="339253"/>
            <a:chOff x="2085525" y="4992125"/>
            <a:chExt cx="481825" cy="481825"/>
          </a:xfrm>
        </p:grpSpPr>
        <p:sp>
          <p:nvSpPr>
            <p:cNvPr id="1127" name="Google Shape;1127;p39"/>
            <p:cNvSpPr/>
            <p:nvPr/>
          </p:nvSpPr>
          <p:spPr>
            <a:xfrm>
              <a:off x="2244150" y="5152125"/>
              <a:ext cx="164500" cy="161825"/>
            </a:xfrm>
            <a:custGeom>
              <a:rect b="b" l="l" r="r" t="t"/>
              <a:pathLst>
                <a:path extrusionOk="0" h="6473" w="6580">
                  <a:moveTo>
                    <a:pt x="618" y="1"/>
                  </a:moveTo>
                  <a:cubicBezTo>
                    <a:pt x="474" y="1"/>
                    <a:pt x="329" y="56"/>
                    <a:pt x="220" y="165"/>
                  </a:cubicBezTo>
                  <a:cubicBezTo>
                    <a:pt x="3" y="385"/>
                    <a:pt x="0" y="737"/>
                    <a:pt x="214" y="957"/>
                  </a:cubicBezTo>
                  <a:lnTo>
                    <a:pt x="2093" y="2836"/>
                  </a:lnTo>
                  <a:cubicBezTo>
                    <a:pt x="2313" y="3059"/>
                    <a:pt x="2313" y="3414"/>
                    <a:pt x="2093" y="3637"/>
                  </a:cubicBezTo>
                  <a:lnTo>
                    <a:pt x="214" y="5516"/>
                  </a:lnTo>
                  <a:cubicBezTo>
                    <a:pt x="0" y="5736"/>
                    <a:pt x="3" y="6088"/>
                    <a:pt x="220" y="6308"/>
                  </a:cubicBezTo>
                  <a:cubicBezTo>
                    <a:pt x="329" y="6418"/>
                    <a:pt x="474" y="6473"/>
                    <a:pt x="618" y="6473"/>
                  </a:cubicBezTo>
                  <a:cubicBezTo>
                    <a:pt x="760" y="6473"/>
                    <a:pt x="902" y="6420"/>
                    <a:pt x="1012" y="6314"/>
                  </a:cubicBezTo>
                  <a:lnTo>
                    <a:pt x="1018" y="6308"/>
                  </a:lnTo>
                  <a:lnTo>
                    <a:pt x="2897" y="4495"/>
                  </a:lnTo>
                  <a:cubicBezTo>
                    <a:pt x="3007" y="4390"/>
                    <a:pt x="3148" y="4337"/>
                    <a:pt x="3290" y="4337"/>
                  </a:cubicBezTo>
                  <a:cubicBezTo>
                    <a:pt x="3431" y="4337"/>
                    <a:pt x="3573" y="4390"/>
                    <a:pt x="3683" y="4495"/>
                  </a:cubicBezTo>
                  <a:lnTo>
                    <a:pt x="5562" y="6308"/>
                  </a:lnTo>
                  <a:lnTo>
                    <a:pt x="5568" y="6314"/>
                  </a:lnTo>
                  <a:cubicBezTo>
                    <a:pt x="5678" y="6420"/>
                    <a:pt x="5820" y="6473"/>
                    <a:pt x="5962" y="6473"/>
                  </a:cubicBezTo>
                  <a:cubicBezTo>
                    <a:pt x="6106" y="6473"/>
                    <a:pt x="6250" y="6418"/>
                    <a:pt x="6360" y="6308"/>
                  </a:cubicBezTo>
                  <a:cubicBezTo>
                    <a:pt x="6577" y="6088"/>
                    <a:pt x="6580" y="5736"/>
                    <a:pt x="6366" y="5516"/>
                  </a:cubicBezTo>
                  <a:lnTo>
                    <a:pt x="4487" y="3637"/>
                  </a:lnTo>
                  <a:cubicBezTo>
                    <a:pt x="4267" y="3414"/>
                    <a:pt x="4267" y="3059"/>
                    <a:pt x="4487" y="2836"/>
                  </a:cubicBezTo>
                  <a:lnTo>
                    <a:pt x="6366" y="957"/>
                  </a:lnTo>
                  <a:cubicBezTo>
                    <a:pt x="6580" y="737"/>
                    <a:pt x="6577" y="385"/>
                    <a:pt x="6360" y="165"/>
                  </a:cubicBezTo>
                  <a:cubicBezTo>
                    <a:pt x="6250" y="56"/>
                    <a:pt x="6106" y="1"/>
                    <a:pt x="5962" y="1"/>
                  </a:cubicBezTo>
                  <a:cubicBezTo>
                    <a:pt x="5820" y="1"/>
                    <a:pt x="5678" y="53"/>
                    <a:pt x="5568" y="159"/>
                  </a:cubicBezTo>
                  <a:lnTo>
                    <a:pt x="5562" y="165"/>
                  </a:lnTo>
                  <a:lnTo>
                    <a:pt x="3683" y="1978"/>
                  </a:lnTo>
                  <a:cubicBezTo>
                    <a:pt x="3573" y="2083"/>
                    <a:pt x="3431" y="2136"/>
                    <a:pt x="3290" y="2136"/>
                  </a:cubicBezTo>
                  <a:cubicBezTo>
                    <a:pt x="3148" y="2136"/>
                    <a:pt x="3007" y="2083"/>
                    <a:pt x="2897" y="1978"/>
                  </a:cubicBezTo>
                  <a:lnTo>
                    <a:pt x="1018" y="165"/>
                  </a:lnTo>
                  <a:lnTo>
                    <a:pt x="1012" y="159"/>
                  </a:lnTo>
                  <a:cubicBezTo>
                    <a:pt x="902" y="53"/>
                    <a:pt x="760" y="1"/>
                    <a:pt x="618"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435D74"/>
                </a:solidFill>
              </a:endParaRPr>
            </a:p>
          </p:txBody>
        </p:sp>
        <p:sp>
          <p:nvSpPr>
            <p:cNvPr id="1128" name="Google Shape;1128;p39"/>
            <p:cNvSpPr/>
            <p:nvPr/>
          </p:nvSpPr>
          <p:spPr>
            <a:xfrm>
              <a:off x="2085525" y="4992125"/>
              <a:ext cx="481825" cy="481825"/>
            </a:xfrm>
            <a:custGeom>
              <a:rect b="b" l="l" r="r" t="t"/>
              <a:pathLst>
                <a:path extrusionOk="0" h="19273" w="19273">
                  <a:moveTo>
                    <a:pt x="12313" y="5263"/>
                  </a:moveTo>
                  <a:cubicBezTo>
                    <a:pt x="12748" y="5263"/>
                    <a:pt x="13183" y="5429"/>
                    <a:pt x="13515" y="5761"/>
                  </a:cubicBezTo>
                  <a:cubicBezTo>
                    <a:pt x="14174" y="6424"/>
                    <a:pt x="14171" y="7496"/>
                    <a:pt x="13509" y="8155"/>
                  </a:cubicBezTo>
                  <a:lnTo>
                    <a:pt x="12030" y="9637"/>
                  </a:lnTo>
                  <a:lnTo>
                    <a:pt x="13512" y="11118"/>
                  </a:lnTo>
                  <a:cubicBezTo>
                    <a:pt x="14174" y="11778"/>
                    <a:pt x="14177" y="12850"/>
                    <a:pt x="13515" y="13512"/>
                  </a:cubicBezTo>
                  <a:cubicBezTo>
                    <a:pt x="13184" y="13844"/>
                    <a:pt x="12749" y="14011"/>
                    <a:pt x="12315" y="14011"/>
                  </a:cubicBezTo>
                  <a:cubicBezTo>
                    <a:pt x="11883" y="14011"/>
                    <a:pt x="11451" y="13847"/>
                    <a:pt x="11121" y="13518"/>
                  </a:cubicBezTo>
                  <a:lnTo>
                    <a:pt x="9636" y="12088"/>
                  </a:lnTo>
                  <a:lnTo>
                    <a:pt x="8152" y="13518"/>
                  </a:lnTo>
                  <a:cubicBezTo>
                    <a:pt x="7822" y="13847"/>
                    <a:pt x="7390" y="14011"/>
                    <a:pt x="6958" y="14011"/>
                  </a:cubicBezTo>
                  <a:cubicBezTo>
                    <a:pt x="6523" y="14011"/>
                    <a:pt x="6087" y="13844"/>
                    <a:pt x="5755" y="13512"/>
                  </a:cubicBezTo>
                  <a:cubicBezTo>
                    <a:pt x="5095" y="12850"/>
                    <a:pt x="5098" y="11778"/>
                    <a:pt x="5761" y="11118"/>
                  </a:cubicBezTo>
                  <a:lnTo>
                    <a:pt x="7239" y="9637"/>
                  </a:lnTo>
                  <a:lnTo>
                    <a:pt x="5758" y="8155"/>
                  </a:lnTo>
                  <a:cubicBezTo>
                    <a:pt x="5095" y="7496"/>
                    <a:pt x="5092" y="6424"/>
                    <a:pt x="5755" y="5761"/>
                  </a:cubicBezTo>
                  <a:cubicBezTo>
                    <a:pt x="6085" y="5429"/>
                    <a:pt x="6519" y="5263"/>
                    <a:pt x="6954" y="5263"/>
                  </a:cubicBezTo>
                  <a:cubicBezTo>
                    <a:pt x="7386" y="5263"/>
                    <a:pt x="7818" y="5428"/>
                    <a:pt x="8149" y="5758"/>
                  </a:cubicBezTo>
                  <a:lnTo>
                    <a:pt x="9633" y="7188"/>
                  </a:lnTo>
                  <a:lnTo>
                    <a:pt x="11118" y="5758"/>
                  </a:lnTo>
                  <a:cubicBezTo>
                    <a:pt x="11448" y="5428"/>
                    <a:pt x="11881" y="5263"/>
                    <a:pt x="12313" y="5263"/>
                  </a:cubicBezTo>
                  <a:close/>
                  <a:moveTo>
                    <a:pt x="9636" y="1"/>
                  </a:moveTo>
                  <a:cubicBezTo>
                    <a:pt x="7095" y="1"/>
                    <a:pt x="4686" y="1012"/>
                    <a:pt x="2849" y="2849"/>
                  </a:cubicBezTo>
                  <a:cubicBezTo>
                    <a:pt x="1012" y="4686"/>
                    <a:pt x="0" y="7098"/>
                    <a:pt x="0" y="9637"/>
                  </a:cubicBezTo>
                  <a:cubicBezTo>
                    <a:pt x="0" y="12175"/>
                    <a:pt x="1012" y="14587"/>
                    <a:pt x="2849" y="16424"/>
                  </a:cubicBezTo>
                  <a:cubicBezTo>
                    <a:pt x="4686" y="18261"/>
                    <a:pt x="7095" y="19273"/>
                    <a:pt x="9636" y="19273"/>
                  </a:cubicBezTo>
                  <a:cubicBezTo>
                    <a:pt x="12175" y="19273"/>
                    <a:pt x="14584" y="18261"/>
                    <a:pt x="16421" y="16424"/>
                  </a:cubicBezTo>
                  <a:cubicBezTo>
                    <a:pt x="18261" y="14587"/>
                    <a:pt x="19272" y="12175"/>
                    <a:pt x="19272" y="9637"/>
                  </a:cubicBezTo>
                  <a:cubicBezTo>
                    <a:pt x="19272" y="7098"/>
                    <a:pt x="18261" y="4686"/>
                    <a:pt x="16421" y="2849"/>
                  </a:cubicBezTo>
                  <a:cubicBezTo>
                    <a:pt x="14584" y="1012"/>
                    <a:pt x="12175" y="1"/>
                    <a:pt x="9636"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435D74"/>
                </a:solidFill>
              </a:endParaRPr>
            </a:p>
          </p:txBody>
        </p:sp>
      </p:grpSp>
      <p:grpSp>
        <p:nvGrpSpPr>
          <p:cNvPr id="1129" name="Google Shape;1129;p39"/>
          <p:cNvGrpSpPr/>
          <p:nvPr/>
        </p:nvGrpSpPr>
        <p:grpSpPr>
          <a:xfrm>
            <a:off x="6635250" y="2395777"/>
            <a:ext cx="1594023" cy="1840856"/>
            <a:chOff x="1009575" y="1110725"/>
            <a:chExt cx="5875500" cy="2826000"/>
          </a:xfrm>
        </p:grpSpPr>
        <p:sp>
          <p:nvSpPr>
            <p:cNvPr id="1130" name="Google Shape;1130;p39"/>
            <p:cNvSpPr/>
            <p:nvPr/>
          </p:nvSpPr>
          <p:spPr>
            <a:xfrm>
              <a:off x="1009575" y="1110725"/>
              <a:ext cx="5570700" cy="2826000"/>
            </a:xfrm>
            <a:prstGeom prst="roundRect">
              <a:avLst>
                <a:gd fmla="val 16667" name="adj"/>
              </a:avLst>
            </a:prstGeom>
            <a:solidFill>
              <a:schemeClr val="dk2"/>
            </a:solidFill>
            <a:ln>
              <a:noFill/>
            </a:ln>
          </p:spPr>
          <p:txBody>
            <a:bodyPr anchorCtr="0" anchor="ctr" bIns="56200" lIns="56200" spcFirstLastPara="1" rIns="56200" wrap="square" tIns="56200">
              <a:noAutofit/>
            </a:bodyPr>
            <a:lstStyle/>
            <a:p>
              <a:pPr indent="0" lvl="0" marL="0" rtl="0" algn="l">
                <a:spcBef>
                  <a:spcPts val="0"/>
                </a:spcBef>
                <a:spcAft>
                  <a:spcPts val="0"/>
                </a:spcAft>
                <a:buNone/>
              </a:pPr>
              <a:r>
                <a:t/>
              </a:r>
              <a:endParaRPr/>
            </a:p>
          </p:txBody>
        </p:sp>
        <p:sp>
          <p:nvSpPr>
            <p:cNvPr id="1131" name="Google Shape;1131;p39"/>
            <p:cNvSpPr/>
            <p:nvPr/>
          </p:nvSpPr>
          <p:spPr>
            <a:xfrm>
              <a:off x="1314375" y="1110725"/>
              <a:ext cx="5570700" cy="2826000"/>
            </a:xfrm>
            <a:prstGeom prst="roundRect">
              <a:avLst>
                <a:gd fmla="val 16667" name="adj"/>
              </a:avLst>
            </a:prstGeom>
            <a:solidFill>
              <a:schemeClr val="lt2"/>
            </a:solidFill>
            <a:ln>
              <a:noFill/>
            </a:ln>
          </p:spPr>
          <p:txBody>
            <a:bodyPr anchorCtr="0" anchor="ctr" bIns="56200" lIns="56200" spcFirstLastPara="1" rIns="56200" wrap="square" tIns="56200">
              <a:noAutofit/>
            </a:bodyPr>
            <a:lstStyle/>
            <a:p>
              <a:pPr indent="0" lvl="0" marL="0" rtl="0" algn="l">
                <a:spcBef>
                  <a:spcPts val="0"/>
                </a:spcBef>
                <a:spcAft>
                  <a:spcPts val="0"/>
                </a:spcAft>
                <a:buNone/>
              </a:pPr>
              <a:r>
                <a:t/>
              </a:r>
              <a:endParaRPr/>
            </a:p>
          </p:txBody>
        </p:sp>
        <p:sp>
          <p:nvSpPr>
            <p:cNvPr id="1132" name="Google Shape;1132;p39"/>
            <p:cNvSpPr/>
            <p:nvPr/>
          </p:nvSpPr>
          <p:spPr>
            <a:xfrm>
              <a:off x="1161975" y="1110725"/>
              <a:ext cx="5570700" cy="2826000"/>
            </a:xfrm>
            <a:prstGeom prst="roundRect">
              <a:avLst>
                <a:gd fmla="val 16667" name="adj"/>
              </a:avLst>
            </a:prstGeom>
            <a:solidFill>
              <a:schemeClr val="lt1"/>
            </a:solidFill>
            <a:ln>
              <a:noFill/>
            </a:ln>
          </p:spPr>
          <p:txBody>
            <a:bodyPr anchorCtr="0" anchor="ctr" bIns="56200" lIns="56200" spcFirstLastPara="1" rIns="56200" wrap="square" tIns="56200">
              <a:noAutofit/>
            </a:bodyPr>
            <a:lstStyle/>
            <a:p>
              <a:pPr indent="0" lvl="0" marL="0" rtl="0" algn="l">
                <a:spcBef>
                  <a:spcPts val="0"/>
                </a:spcBef>
                <a:spcAft>
                  <a:spcPts val="0"/>
                </a:spcAft>
                <a:buNone/>
              </a:pPr>
              <a:r>
                <a:rPr lang="en" sz="1000">
                  <a:latin typeface="Roboto"/>
                  <a:ea typeface="Roboto"/>
                  <a:cs typeface="Roboto"/>
                  <a:sym typeface="Roboto"/>
                </a:rPr>
                <a:t>Other users were fed positive content and replies.</a:t>
              </a:r>
              <a:br>
                <a:rPr lang="en" sz="1000">
                  <a:latin typeface="Roboto"/>
                  <a:ea typeface="Roboto"/>
                  <a:cs typeface="Roboto"/>
                  <a:sym typeface="Roboto"/>
                </a:rPr>
              </a:br>
              <a:r>
                <a:rPr lang="en" sz="1000">
                  <a:latin typeface="Roboto"/>
                  <a:ea typeface="Roboto"/>
                  <a:cs typeface="Roboto"/>
                  <a:sym typeface="Roboto"/>
                </a:rPr>
                <a:t>Facebook found their users responding positively to others.</a:t>
              </a:r>
              <a:endParaRPr sz="1000">
                <a:latin typeface="Roboto"/>
                <a:ea typeface="Roboto"/>
                <a:cs typeface="Roboto"/>
                <a:sym typeface="Roboto"/>
              </a:endParaRPr>
            </a:p>
          </p:txBody>
        </p:sp>
      </p:grpSp>
      <p:grpSp>
        <p:nvGrpSpPr>
          <p:cNvPr id="1133" name="Google Shape;1133;p39"/>
          <p:cNvGrpSpPr/>
          <p:nvPr/>
        </p:nvGrpSpPr>
        <p:grpSpPr>
          <a:xfrm>
            <a:off x="5224542" y="1900241"/>
            <a:ext cx="656468" cy="546605"/>
            <a:chOff x="3883600" y="4081500"/>
            <a:chExt cx="921100" cy="766950"/>
          </a:xfrm>
        </p:grpSpPr>
        <p:sp>
          <p:nvSpPr>
            <p:cNvPr id="1134" name="Google Shape;1134;p39"/>
            <p:cNvSpPr/>
            <p:nvPr/>
          </p:nvSpPr>
          <p:spPr>
            <a:xfrm>
              <a:off x="3931850" y="4081500"/>
              <a:ext cx="766950" cy="766950"/>
            </a:xfrm>
            <a:custGeom>
              <a:rect b="b" l="l" r="r" t="t"/>
              <a:pathLst>
                <a:path extrusionOk="0" h="30678" w="30678">
                  <a:moveTo>
                    <a:pt x="7923" y="8039"/>
                  </a:moveTo>
                  <a:cubicBezTo>
                    <a:pt x="8261" y="8039"/>
                    <a:pt x="8595" y="8186"/>
                    <a:pt x="8823" y="8471"/>
                  </a:cubicBezTo>
                  <a:lnTo>
                    <a:pt x="12307" y="12857"/>
                  </a:lnTo>
                  <a:cubicBezTo>
                    <a:pt x="12582" y="13208"/>
                    <a:pt x="12632" y="13684"/>
                    <a:pt x="12457" y="14085"/>
                  </a:cubicBezTo>
                  <a:cubicBezTo>
                    <a:pt x="12256" y="14486"/>
                    <a:pt x="11855" y="14737"/>
                    <a:pt x="11404" y="14737"/>
                  </a:cubicBezTo>
                  <a:lnTo>
                    <a:pt x="7169" y="14737"/>
                  </a:lnTo>
                  <a:cubicBezTo>
                    <a:pt x="6517" y="14737"/>
                    <a:pt x="6016" y="14211"/>
                    <a:pt x="6016" y="13584"/>
                  </a:cubicBezTo>
                  <a:cubicBezTo>
                    <a:pt x="6016" y="12958"/>
                    <a:pt x="6517" y="12431"/>
                    <a:pt x="7169" y="12431"/>
                  </a:cubicBezTo>
                  <a:lnTo>
                    <a:pt x="9023" y="12431"/>
                  </a:lnTo>
                  <a:lnTo>
                    <a:pt x="7018" y="9925"/>
                  </a:lnTo>
                  <a:cubicBezTo>
                    <a:pt x="6617" y="9424"/>
                    <a:pt x="6692" y="8697"/>
                    <a:pt x="7194" y="8296"/>
                  </a:cubicBezTo>
                  <a:cubicBezTo>
                    <a:pt x="7410" y="8123"/>
                    <a:pt x="7668" y="8039"/>
                    <a:pt x="7923" y="8039"/>
                  </a:cubicBezTo>
                  <a:close/>
                  <a:moveTo>
                    <a:pt x="22755" y="8039"/>
                  </a:moveTo>
                  <a:cubicBezTo>
                    <a:pt x="23011" y="8039"/>
                    <a:pt x="23269" y="8123"/>
                    <a:pt x="23485" y="8296"/>
                  </a:cubicBezTo>
                  <a:cubicBezTo>
                    <a:pt x="23961" y="8697"/>
                    <a:pt x="24061" y="9424"/>
                    <a:pt x="23660" y="9925"/>
                  </a:cubicBezTo>
                  <a:lnTo>
                    <a:pt x="21655" y="12431"/>
                  </a:lnTo>
                  <a:lnTo>
                    <a:pt x="23510" y="12431"/>
                  </a:lnTo>
                  <a:cubicBezTo>
                    <a:pt x="24136" y="12431"/>
                    <a:pt x="24663" y="12958"/>
                    <a:pt x="24663" y="13584"/>
                  </a:cubicBezTo>
                  <a:cubicBezTo>
                    <a:pt x="24663" y="14211"/>
                    <a:pt x="24136" y="14737"/>
                    <a:pt x="23510" y="14737"/>
                  </a:cubicBezTo>
                  <a:lnTo>
                    <a:pt x="19249" y="14737"/>
                  </a:lnTo>
                  <a:cubicBezTo>
                    <a:pt x="18823" y="14737"/>
                    <a:pt x="18422" y="14486"/>
                    <a:pt x="18221" y="14085"/>
                  </a:cubicBezTo>
                  <a:cubicBezTo>
                    <a:pt x="18021" y="13684"/>
                    <a:pt x="18071" y="13208"/>
                    <a:pt x="18347" y="12857"/>
                  </a:cubicBezTo>
                  <a:lnTo>
                    <a:pt x="21855" y="8471"/>
                  </a:lnTo>
                  <a:cubicBezTo>
                    <a:pt x="22084" y="8186"/>
                    <a:pt x="22418" y="8039"/>
                    <a:pt x="22755" y="8039"/>
                  </a:cubicBezTo>
                  <a:close/>
                  <a:moveTo>
                    <a:pt x="15339" y="17970"/>
                  </a:moveTo>
                  <a:cubicBezTo>
                    <a:pt x="19825" y="17970"/>
                    <a:pt x="23334" y="20602"/>
                    <a:pt x="23334" y="23960"/>
                  </a:cubicBezTo>
                  <a:cubicBezTo>
                    <a:pt x="23334" y="24812"/>
                    <a:pt x="22632" y="25489"/>
                    <a:pt x="21780" y="25489"/>
                  </a:cubicBezTo>
                  <a:cubicBezTo>
                    <a:pt x="20953" y="25489"/>
                    <a:pt x="20251" y="24812"/>
                    <a:pt x="20251" y="23960"/>
                  </a:cubicBezTo>
                  <a:cubicBezTo>
                    <a:pt x="20251" y="22582"/>
                    <a:pt x="18246" y="21028"/>
                    <a:pt x="15339" y="21028"/>
                  </a:cubicBezTo>
                  <a:cubicBezTo>
                    <a:pt x="12432" y="21028"/>
                    <a:pt x="10427" y="22582"/>
                    <a:pt x="10427" y="23960"/>
                  </a:cubicBezTo>
                  <a:cubicBezTo>
                    <a:pt x="10427" y="24812"/>
                    <a:pt x="9725" y="25489"/>
                    <a:pt x="8873" y="25489"/>
                  </a:cubicBezTo>
                  <a:cubicBezTo>
                    <a:pt x="8046" y="25489"/>
                    <a:pt x="7344" y="24812"/>
                    <a:pt x="7344" y="23960"/>
                  </a:cubicBezTo>
                  <a:cubicBezTo>
                    <a:pt x="7344" y="20602"/>
                    <a:pt x="10853" y="17970"/>
                    <a:pt x="15339" y="17970"/>
                  </a:cubicBezTo>
                  <a:close/>
                  <a:moveTo>
                    <a:pt x="15339" y="0"/>
                  </a:moveTo>
                  <a:cubicBezTo>
                    <a:pt x="6868" y="0"/>
                    <a:pt x="1" y="6867"/>
                    <a:pt x="1" y="15339"/>
                  </a:cubicBezTo>
                  <a:cubicBezTo>
                    <a:pt x="1" y="23810"/>
                    <a:pt x="6868" y="30677"/>
                    <a:pt x="15339" y="30677"/>
                  </a:cubicBezTo>
                  <a:cubicBezTo>
                    <a:pt x="23810" y="30677"/>
                    <a:pt x="30678" y="23810"/>
                    <a:pt x="30678" y="15339"/>
                  </a:cubicBezTo>
                  <a:cubicBezTo>
                    <a:pt x="30678" y="6867"/>
                    <a:pt x="23810" y="0"/>
                    <a:pt x="15339" y="0"/>
                  </a:cubicBezTo>
                  <a:close/>
                </a:path>
              </a:pathLst>
            </a:custGeom>
            <a:solidFill>
              <a:srgbClr val="00CCFF"/>
            </a:solidFill>
            <a:ln>
              <a:noFill/>
            </a:ln>
          </p:spPr>
          <p:txBody>
            <a:bodyPr anchorCtr="0" anchor="ctr" bIns="65150" lIns="65150" spcFirstLastPara="1" rIns="65150" wrap="square" tIns="65150">
              <a:noAutofit/>
            </a:bodyPr>
            <a:lstStyle/>
            <a:p>
              <a:pPr indent="0" lvl="0" marL="0" rtl="0" algn="l">
                <a:spcBef>
                  <a:spcPts val="0"/>
                </a:spcBef>
                <a:spcAft>
                  <a:spcPts val="0"/>
                </a:spcAft>
                <a:buNone/>
              </a:pPr>
              <a:r>
                <a:t/>
              </a:r>
              <a:endParaRPr/>
            </a:p>
          </p:txBody>
        </p:sp>
        <p:sp>
          <p:nvSpPr>
            <p:cNvPr id="1135" name="Google Shape;1135;p39"/>
            <p:cNvSpPr/>
            <p:nvPr/>
          </p:nvSpPr>
          <p:spPr>
            <a:xfrm>
              <a:off x="3989500" y="4081500"/>
              <a:ext cx="766950" cy="766950"/>
            </a:xfrm>
            <a:custGeom>
              <a:rect b="b" l="l" r="r" t="t"/>
              <a:pathLst>
                <a:path extrusionOk="0" h="30678" w="30678">
                  <a:moveTo>
                    <a:pt x="7921" y="8039"/>
                  </a:moveTo>
                  <a:cubicBezTo>
                    <a:pt x="8256" y="8039"/>
                    <a:pt x="8584" y="8186"/>
                    <a:pt x="8798" y="8471"/>
                  </a:cubicBezTo>
                  <a:lnTo>
                    <a:pt x="12306" y="12857"/>
                  </a:lnTo>
                  <a:cubicBezTo>
                    <a:pt x="12582" y="13208"/>
                    <a:pt x="12632" y="13684"/>
                    <a:pt x="12457" y="14085"/>
                  </a:cubicBezTo>
                  <a:cubicBezTo>
                    <a:pt x="12256" y="14486"/>
                    <a:pt x="11855" y="14737"/>
                    <a:pt x="11404" y="14737"/>
                  </a:cubicBezTo>
                  <a:lnTo>
                    <a:pt x="7168" y="14737"/>
                  </a:lnTo>
                  <a:cubicBezTo>
                    <a:pt x="6517" y="14737"/>
                    <a:pt x="6016" y="14211"/>
                    <a:pt x="6016" y="13584"/>
                  </a:cubicBezTo>
                  <a:cubicBezTo>
                    <a:pt x="6016" y="12958"/>
                    <a:pt x="6517" y="12431"/>
                    <a:pt x="7168" y="12431"/>
                  </a:cubicBezTo>
                  <a:lnTo>
                    <a:pt x="9023" y="12431"/>
                  </a:lnTo>
                  <a:lnTo>
                    <a:pt x="7018" y="9925"/>
                  </a:lnTo>
                  <a:cubicBezTo>
                    <a:pt x="6617" y="9424"/>
                    <a:pt x="6692" y="8697"/>
                    <a:pt x="7194" y="8296"/>
                  </a:cubicBezTo>
                  <a:cubicBezTo>
                    <a:pt x="7409" y="8123"/>
                    <a:pt x="7667" y="8039"/>
                    <a:pt x="7921" y="8039"/>
                  </a:cubicBezTo>
                  <a:close/>
                  <a:moveTo>
                    <a:pt x="22750" y="8039"/>
                  </a:moveTo>
                  <a:cubicBezTo>
                    <a:pt x="23002" y="8039"/>
                    <a:pt x="23254" y="8123"/>
                    <a:pt x="23459" y="8296"/>
                  </a:cubicBezTo>
                  <a:cubicBezTo>
                    <a:pt x="23961" y="8697"/>
                    <a:pt x="24036" y="9424"/>
                    <a:pt x="23660" y="9925"/>
                  </a:cubicBezTo>
                  <a:lnTo>
                    <a:pt x="21655" y="12431"/>
                  </a:lnTo>
                  <a:lnTo>
                    <a:pt x="23509" y="12431"/>
                  </a:lnTo>
                  <a:cubicBezTo>
                    <a:pt x="24136" y="12431"/>
                    <a:pt x="24662" y="12958"/>
                    <a:pt x="24662" y="13584"/>
                  </a:cubicBezTo>
                  <a:cubicBezTo>
                    <a:pt x="24662" y="14211"/>
                    <a:pt x="24136" y="14737"/>
                    <a:pt x="23509" y="14737"/>
                  </a:cubicBezTo>
                  <a:lnTo>
                    <a:pt x="19249" y="14737"/>
                  </a:lnTo>
                  <a:cubicBezTo>
                    <a:pt x="18823" y="14737"/>
                    <a:pt x="18397" y="14486"/>
                    <a:pt x="18221" y="14085"/>
                  </a:cubicBezTo>
                  <a:cubicBezTo>
                    <a:pt x="18021" y="13684"/>
                    <a:pt x="18071" y="13208"/>
                    <a:pt x="18346" y="12857"/>
                  </a:cubicBezTo>
                  <a:lnTo>
                    <a:pt x="21855" y="8471"/>
                  </a:lnTo>
                  <a:cubicBezTo>
                    <a:pt x="22083" y="8186"/>
                    <a:pt x="22417" y="8039"/>
                    <a:pt x="22750" y="8039"/>
                  </a:cubicBezTo>
                  <a:close/>
                  <a:moveTo>
                    <a:pt x="15339" y="17970"/>
                  </a:moveTo>
                  <a:cubicBezTo>
                    <a:pt x="19800" y="17970"/>
                    <a:pt x="23309" y="20602"/>
                    <a:pt x="23309" y="23960"/>
                  </a:cubicBezTo>
                  <a:cubicBezTo>
                    <a:pt x="23309" y="24812"/>
                    <a:pt x="22632" y="25489"/>
                    <a:pt x="21780" y="25489"/>
                  </a:cubicBezTo>
                  <a:cubicBezTo>
                    <a:pt x="20928" y="25489"/>
                    <a:pt x="20251" y="24812"/>
                    <a:pt x="20251" y="23960"/>
                  </a:cubicBezTo>
                  <a:cubicBezTo>
                    <a:pt x="20251" y="22582"/>
                    <a:pt x="18221" y="21028"/>
                    <a:pt x="15339" y="21028"/>
                  </a:cubicBezTo>
                  <a:cubicBezTo>
                    <a:pt x="12432" y="21028"/>
                    <a:pt x="10402" y="22582"/>
                    <a:pt x="10402" y="23960"/>
                  </a:cubicBezTo>
                  <a:cubicBezTo>
                    <a:pt x="10402" y="24812"/>
                    <a:pt x="9725" y="25489"/>
                    <a:pt x="8873" y="25489"/>
                  </a:cubicBezTo>
                  <a:cubicBezTo>
                    <a:pt x="8021" y="25489"/>
                    <a:pt x="7344" y="24812"/>
                    <a:pt x="7344" y="23960"/>
                  </a:cubicBezTo>
                  <a:cubicBezTo>
                    <a:pt x="7344" y="20602"/>
                    <a:pt x="10853" y="17970"/>
                    <a:pt x="15339" y="17970"/>
                  </a:cubicBezTo>
                  <a:close/>
                  <a:moveTo>
                    <a:pt x="15339" y="0"/>
                  </a:moveTo>
                  <a:cubicBezTo>
                    <a:pt x="6868" y="0"/>
                    <a:pt x="0" y="6867"/>
                    <a:pt x="0" y="15339"/>
                  </a:cubicBezTo>
                  <a:cubicBezTo>
                    <a:pt x="0" y="23810"/>
                    <a:pt x="6868" y="30677"/>
                    <a:pt x="15339" y="30677"/>
                  </a:cubicBezTo>
                  <a:cubicBezTo>
                    <a:pt x="23810" y="30677"/>
                    <a:pt x="30677" y="23810"/>
                    <a:pt x="30677" y="15339"/>
                  </a:cubicBezTo>
                  <a:cubicBezTo>
                    <a:pt x="30677" y="6867"/>
                    <a:pt x="23810" y="0"/>
                    <a:pt x="15339" y="0"/>
                  </a:cubicBezTo>
                  <a:close/>
                </a:path>
              </a:pathLst>
            </a:custGeom>
            <a:solidFill>
              <a:srgbClr val="FF3083"/>
            </a:solidFill>
            <a:ln>
              <a:noFill/>
            </a:ln>
          </p:spPr>
          <p:txBody>
            <a:bodyPr anchorCtr="0" anchor="ctr" bIns="65150" lIns="65150" spcFirstLastPara="1" rIns="65150" wrap="square" tIns="65150">
              <a:noAutofit/>
            </a:bodyPr>
            <a:lstStyle/>
            <a:p>
              <a:pPr indent="0" lvl="0" marL="0" rtl="0" algn="l">
                <a:spcBef>
                  <a:spcPts val="0"/>
                </a:spcBef>
                <a:spcAft>
                  <a:spcPts val="0"/>
                </a:spcAft>
                <a:buNone/>
              </a:pPr>
              <a:r>
                <a:t/>
              </a:r>
              <a:endParaRPr/>
            </a:p>
          </p:txBody>
        </p:sp>
        <p:sp>
          <p:nvSpPr>
            <p:cNvPr id="1136" name="Google Shape;1136;p39"/>
            <p:cNvSpPr/>
            <p:nvPr/>
          </p:nvSpPr>
          <p:spPr>
            <a:xfrm>
              <a:off x="4597900" y="4238750"/>
              <a:ext cx="149150" cy="19450"/>
            </a:xfrm>
            <a:custGeom>
              <a:rect b="b" l="l" r="r" t="t"/>
              <a:pathLst>
                <a:path extrusionOk="0" h="778" w="5966">
                  <a:moveTo>
                    <a:pt x="0" y="1"/>
                  </a:moveTo>
                  <a:lnTo>
                    <a:pt x="0" y="778"/>
                  </a:lnTo>
                  <a:lnTo>
                    <a:pt x="5965" y="778"/>
                  </a:lnTo>
                  <a:lnTo>
                    <a:pt x="5965" y="1"/>
                  </a:lnTo>
                  <a:close/>
                </a:path>
              </a:pathLst>
            </a:custGeom>
            <a:solidFill>
              <a:srgbClr val="FF3083"/>
            </a:solidFill>
            <a:ln>
              <a:noFill/>
            </a:ln>
          </p:spPr>
          <p:txBody>
            <a:bodyPr anchorCtr="0" anchor="ctr" bIns="65150" lIns="65150" spcFirstLastPara="1" rIns="65150" wrap="square" tIns="65150">
              <a:noAutofit/>
            </a:bodyPr>
            <a:lstStyle/>
            <a:p>
              <a:pPr indent="0" lvl="0" marL="0" rtl="0" algn="l">
                <a:spcBef>
                  <a:spcPts val="0"/>
                </a:spcBef>
                <a:spcAft>
                  <a:spcPts val="0"/>
                </a:spcAft>
                <a:buNone/>
              </a:pPr>
              <a:r>
                <a:t/>
              </a:r>
              <a:endParaRPr/>
            </a:p>
          </p:txBody>
        </p:sp>
        <p:sp>
          <p:nvSpPr>
            <p:cNvPr id="1137" name="Google Shape;1137;p39"/>
            <p:cNvSpPr/>
            <p:nvPr/>
          </p:nvSpPr>
          <p:spPr>
            <a:xfrm>
              <a:off x="4655550" y="4490650"/>
              <a:ext cx="149150" cy="20075"/>
            </a:xfrm>
            <a:custGeom>
              <a:rect b="b" l="l" r="r" t="t"/>
              <a:pathLst>
                <a:path extrusionOk="0" h="803" w="5966">
                  <a:moveTo>
                    <a:pt x="0" y="0"/>
                  </a:moveTo>
                  <a:lnTo>
                    <a:pt x="0" y="802"/>
                  </a:lnTo>
                  <a:lnTo>
                    <a:pt x="5965" y="802"/>
                  </a:lnTo>
                  <a:lnTo>
                    <a:pt x="5965" y="0"/>
                  </a:lnTo>
                  <a:close/>
                </a:path>
              </a:pathLst>
            </a:custGeom>
            <a:solidFill>
              <a:srgbClr val="FF3083"/>
            </a:solidFill>
            <a:ln>
              <a:noFill/>
            </a:ln>
          </p:spPr>
          <p:txBody>
            <a:bodyPr anchorCtr="0" anchor="ctr" bIns="65150" lIns="65150" spcFirstLastPara="1" rIns="65150" wrap="square" tIns="65150">
              <a:noAutofit/>
            </a:bodyPr>
            <a:lstStyle/>
            <a:p>
              <a:pPr indent="0" lvl="0" marL="0" rtl="0" algn="l">
                <a:spcBef>
                  <a:spcPts val="0"/>
                </a:spcBef>
                <a:spcAft>
                  <a:spcPts val="0"/>
                </a:spcAft>
                <a:buNone/>
              </a:pPr>
              <a:r>
                <a:t/>
              </a:r>
              <a:endParaRPr/>
            </a:p>
          </p:txBody>
        </p:sp>
        <p:sp>
          <p:nvSpPr>
            <p:cNvPr id="1138" name="Google Shape;1138;p39"/>
            <p:cNvSpPr/>
            <p:nvPr/>
          </p:nvSpPr>
          <p:spPr>
            <a:xfrm>
              <a:off x="4515200" y="4743150"/>
              <a:ext cx="149150" cy="20075"/>
            </a:xfrm>
            <a:custGeom>
              <a:rect b="b" l="l" r="r" t="t"/>
              <a:pathLst>
                <a:path extrusionOk="0" h="803" w="5966">
                  <a:moveTo>
                    <a:pt x="0" y="0"/>
                  </a:moveTo>
                  <a:lnTo>
                    <a:pt x="0" y="802"/>
                  </a:lnTo>
                  <a:lnTo>
                    <a:pt x="5965" y="802"/>
                  </a:lnTo>
                  <a:lnTo>
                    <a:pt x="5965" y="0"/>
                  </a:lnTo>
                  <a:close/>
                </a:path>
              </a:pathLst>
            </a:custGeom>
            <a:solidFill>
              <a:srgbClr val="FF3083"/>
            </a:solidFill>
            <a:ln>
              <a:noFill/>
            </a:ln>
          </p:spPr>
          <p:txBody>
            <a:bodyPr anchorCtr="0" anchor="ctr" bIns="65150" lIns="65150" spcFirstLastPara="1" rIns="65150" wrap="square" tIns="65150">
              <a:noAutofit/>
            </a:bodyPr>
            <a:lstStyle/>
            <a:p>
              <a:pPr indent="0" lvl="0" marL="0" rtl="0" algn="l">
                <a:spcBef>
                  <a:spcPts val="0"/>
                </a:spcBef>
                <a:spcAft>
                  <a:spcPts val="0"/>
                </a:spcAft>
                <a:buNone/>
              </a:pPr>
              <a:r>
                <a:t/>
              </a:r>
              <a:endParaRPr/>
            </a:p>
          </p:txBody>
        </p:sp>
        <p:sp>
          <p:nvSpPr>
            <p:cNvPr id="1139" name="Google Shape;1139;p39"/>
            <p:cNvSpPr/>
            <p:nvPr/>
          </p:nvSpPr>
          <p:spPr>
            <a:xfrm>
              <a:off x="4689375" y="4743150"/>
              <a:ext cx="17575" cy="20075"/>
            </a:xfrm>
            <a:custGeom>
              <a:rect b="b" l="l" r="r" t="t"/>
              <a:pathLst>
                <a:path extrusionOk="0" h="803" w="703">
                  <a:moveTo>
                    <a:pt x="1" y="0"/>
                  </a:moveTo>
                  <a:lnTo>
                    <a:pt x="1" y="802"/>
                  </a:lnTo>
                  <a:lnTo>
                    <a:pt x="702" y="802"/>
                  </a:lnTo>
                  <a:lnTo>
                    <a:pt x="702" y="0"/>
                  </a:lnTo>
                  <a:close/>
                </a:path>
              </a:pathLst>
            </a:custGeom>
            <a:solidFill>
              <a:srgbClr val="FF3083"/>
            </a:solidFill>
            <a:ln>
              <a:noFill/>
            </a:ln>
          </p:spPr>
          <p:txBody>
            <a:bodyPr anchorCtr="0" anchor="ctr" bIns="65150" lIns="65150" spcFirstLastPara="1" rIns="65150" wrap="square" tIns="65150">
              <a:noAutofit/>
            </a:bodyPr>
            <a:lstStyle/>
            <a:p>
              <a:pPr indent="0" lvl="0" marL="0" rtl="0" algn="l">
                <a:spcBef>
                  <a:spcPts val="0"/>
                </a:spcBef>
                <a:spcAft>
                  <a:spcPts val="0"/>
                </a:spcAft>
                <a:buNone/>
              </a:pPr>
              <a:r>
                <a:t/>
              </a:r>
              <a:endParaRPr/>
            </a:p>
          </p:txBody>
        </p:sp>
        <p:sp>
          <p:nvSpPr>
            <p:cNvPr id="1140" name="Google Shape;1140;p39"/>
            <p:cNvSpPr/>
            <p:nvPr/>
          </p:nvSpPr>
          <p:spPr>
            <a:xfrm>
              <a:off x="4630475" y="4424225"/>
              <a:ext cx="149150" cy="20075"/>
            </a:xfrm>
            <a:custGeom>
              <a:rect b="b" l="l" r="r" t="t"/>
              <a:pathLst>
                <a:path extrusionOk="0" h="803" w="5966">
                  <a:moveTo>
                    <a:pt x="1" y="1"/>
                  </a:moveTo>
                  <a:lnTo>
                    <a:pt x="1" y="803"/>
                  </a:lnTo>
                  <a:lnTo>
                    <a:pt x="5966" y="803"/>
                  </a:lnTo>
                  <a:lnTo>
                    <a:pt x="5966" y="1"/>
                  </a:lnTo>
                  <a:close/>
                </a:path>
              </a:pathLst>
            </a:custGeom>
            <a:solidFill>
              <a:srgbClr val="FF3083"/>
            </a:solidFill>
            <a:ln>
              <a:noFill/>
            </a:ln>
          </p:spPr>
          <p:txBody>
            <a:bodyPr anchorCtr="0" anchor="ctr" bIns="65150" lIns="65150" spcFirstLastPara="1" rIns="65150" wrap="square" tIns="65150">
              <a:noAutofit/>
            </a:bodyPr>
            <a:lstStyle/>
            <a:p>
              <a:pPr indent="0" lvl="0" marL="0" rtl="0" algn="l">
                <a:spcBef>
                  <a:spcPts val="0"/>
                </a:spcBef>
                <a:spcAft>
                  <a:spcPts val="0"/>
                </a:spcAft>
                <a:buNone/>
              </a:pPr>
              <a:r>
                <a:t/>
              </a:r>
              <a:endParaRPr/>
            </a:p>
          </p:txBody>
        </p:sp>
        <p:sp>
          <p:nvSpPr>
            <p:cNvPr id="1141" name="Google Shape;1141;p39"/>
            <p:cNvSpPr/>
            <p:nvPr/>
          </p:nvSpPr>
          <p:spPr>
            <a:xfrm>
              <a:off x="3901775" y="4535750"/>
              <a:ext cx="149150" cy="20075"/>
            </a:xfrm>
            <a:custGeom>
              <a:rect b="b" l="l" r="r" t="t"/>
              <a:pathLst>
                <a:path extrusionOk="0" h="803" w="5966">
                  <a:moveTo>
                    <a:pt x="1" y="1"/>
                  </a:moveTo>
                  <a:lnTo>
                    <a:pt x="1" y="803"/>
                  </a:lnTo>
                  <a:lnTo>
                    <a:pt x="5966" y="803"/>
                  </a:lnTo>
                  <a:lnTo>
                    <a:pt x="5966" y="1"/>
                  </a:lnTo>
                  <a:close/>
                </a:path>
              </a:pathLst>
            </a:custGeom>
            <a:solidFill>
              <a:srgbClr val="00CCFF"/>
            </a:solidFill>
            <a:ln>
              <a:noFill/>
            </a:ln>
          </p:spPr>
          <p:txBody>
            <a:bodyPr anchorCtr="0" anchor="ctr" bIns="65150" lIns="65150" spcFirstLastPara="1" rIns="65150" wrap="square" tIns="65150">
              <a:noAutofit/>
            </a:bodyPr>
            <a:lstStyle/>
            <a:p>
              <a:pPr indent="0" lvl="0" marL="0" rtl="0" algn="l">
                <a:spcBef>
                  <a:spcPts val="0"/>
                </a:spcBef>
                <a:spcAft>
                  <a:spcPts val="0"/>
                </a:spcAft>
                <a:buNone/>
              </a:pPr>
              <a:r>
                <a:t/>
              </a:r>
              <a:endParaRPr/>
            </a:p>
          </p:txBody>
        </p:sp>
        <p:sp>
          <p:nvSpPr>
            <p:cNvPr id="1142" name="Google Shape;1142;p39"/>
            <p:cNvSpPr/>
            <p:nvPr/>
          </p:nvSpPr>
          <p:spPr>
            <a:xfrm>
              <a:off x="3994500" y="4721850"/>
              <a:ext cx="149150" cy="20075"/>
            </a:xfrm>
            <a:custGeom>
              <a:rect b="b" l="l" r="r" t="t"/>
              <a:pathLst>
                <a:path extrusionOk="0" h="803" w="5966">
                  <a:moveTo>
                    <a:pt x="1" y="0"/>
                  </a:moveTo>
                  <a:lnTo>
                    <a:pt x="1" y="802"/>
                  </a:lnTo>
                  <a:lnTo>
                    <a:pt x="5966" y="802"/>
                  </a:lnTo>
                  <a:lnTo>
                    <a:pt x="5966" y="0"/>
                  </a:lnTo>
                  <a:close/>
                </a:path>
              </a:pathLst>
            </a:custGeom>
            <a:solidFill>
              <a:srgbClr val="00CCFF"/>
            </a:solidFill>
            <a:ln>
              <a:noFill/>
            </a:ln>
          </p:spPr>
          <p:txBody>
            <a:bodyPr anchorCtr="0" anchor="ctr" bIns="65150" lIns="65150" spcFirstLastPara="1" rIns="65150" wrap="square" tIns="65150">
              <a:noAutofit/>
            </a:bodyPr>
            <a:lstStyle/>
            <a:p>
              <a:pPr indent="0" lvl="0" marL="0" rtl="0" algn="l">
                <a:spcBef>
                  <a:spcPts val="0"/>
                </a:spcBef>
                <a:spcAft>
                  <a:spcPts val="0"/>
                </a:spcAft>
                <a:buNone/>
              </a:pPr>
              <a:r>
                <a:t/>
              </a:r>
              <a:endParaRPr/>
            </a:p>
          </p:txBody>
        </p:sp>
        <p:sp>
          <p:nvSpPr>
            <p:cNvPr id="1143" name="Google Shape;1143;p39"/>
            <p:cNvSpPr/>
            <p:nvPr/>
          </p:nvSpPr>
          <p:spPr>
            <a:xfrm>
              <a:off x="3925600" y="4632875"/>
              <a:ext cx="149150" cy="20075"/>
            </a:xfrm>
            <a:custGeom>
              <a:rect b="b" l="l" r="r" t="t"/>
              <a:pathLst>
                <a:path extrusionOk="0" h="803" w="5966">
                  <a:moveTo>
                    <a:pt x="0" y="0"/>
                  </a:moveTo>
                  <a:lnTo>
                    <a:pt x="0" y="802"/>
                  </a:lnTo>
                  <a:lnTo>
                    <a:pt x="5965" y="802"/>
                  </a:lnTo>
                  <a:lnTo>
                    <a:pt x="5965" y="0"/>
                  </a:lnTo>
                  <a:close/>
                </a:path>
              </a:pathLst>
            </a:custGeom>
            <a:solidFill>
              <a:srgbClr val="00CCFF"/>
            </a:solidFill>
            <a:ln>
              <a:noFill/>
            </a:ln>
          </p:spPr>
          <p:txBody>
            <a:bodyPr anchorCtr="0" anchor="ctr" bIns="65150" lIns="65150" spcFirstLastPara="1" rIns="65150" wrap="square" tIns="65150">
              <a:noAutofit/>
            </a:bodyPr>
            <a:lstStyle/>
            <a:p>
              <a:pPr indent="0" lvl="0" marL="0" rtl="0" algn="l">
                <a:spcBef>
                  <a:spcPts val="0"/>
                </a:spcBef>
                <a:spcAft>
                  <a:spcPts val="0"/>
                </a:spcAft>
                <a:buNone/>
              </a:pPr>
              <a:r>
                <a:t/>
              </a:r>
              <a:endParaRPr/>
            </a:p>
          </p:txBody>
        </p:sp>
        <p:sp>
          <p:nvSpPr>
            <p:cNvPr id="1144" name="Google Shape;1144;p39"/>
            <p:cNvSpPr/>
            <p:nvPr/>
          </p:nvSpPr>
          <p:spPr>
            <a:xfrm>
              <a:off x="3919950" y="4254425"/>
              <a:ext cx="149150" cy="20075"/>
            </a:xfrm>
            <a:custGeom>
              <a:rect b="b" l="l" r="r" t="t"/>
              <a:pathLst>
                <a:path extrusionOk="0" h="803" w="5966">
                  <a:moveTo>
                    <a:pt x="1" y="1"/>
                  </a:moveTo>
                  <a:lnTo>
                    <a:pt x="1" y="803"/>
                  </a:lnTo>
                  <a:lnTo>
                    <a:pt x="5965" y="803"/>
                  </a:lnTo>
                  <a:lnTo>
                    <a:pt x="5965" y="1"/>
                  </a:lnTo>
                  <a:close/>
                </a:path>
              </a:pathLst>
            </a:custGeom>
            <a:solidFill>
              <a:srgbClr val="00CCFF"/>
            </a:solidFill>
            <a:ln>
              <a:noFill/>
            </a:ln>
          </p:spPr>
          <p:txBody>
            <a:bodyPr anchorCtr="0" anchor="ctr" bIns="65150" lIns="65150" spcFirstLastPara="1" rIns="65150" wrap="square" tIns="65150">
              <a:noAutofit/>
            </a:bodyPr>
            <a:lstStyle/>
            <a:p>
              <a:pPr indent="0" lvl="0" marL="0" rtl="0" algn="l">
                <a:spcBef>
                  <a:spcPts val="0"/>
                </a:spcBef>
                <a:spcAft>
                  <a:spcPts val="0"/>
                </a:spcAft>
                <a:buNone/>
              </a:pPr>
              <a:r>
                <a:t/>
              </a:r>
              <a:endParaRPr/>
            </a:p>
          </p:txBody>
        </p:sp>
        <p:sp>
          <p:nvSpPr>
            <p:cNvPr id="1145" name="Google Shape;1145;p39"/>
            <p:cNvSpPr/>
            <p:nvPr/>
          </p:nvSpPr>
          <p:spPr>
            <a:xfrm>
              <a:off x="4015825" y="4166700"/>
              <a:ext cx="190500" cy="20075"/>
            </a:xfrm>
            <a:custGeom>
              <a:rect b="b" l="l" r="r" t="t"/>
              <a:pathLst>
                <a:path extrusionOk="0" h="803" w="7620">
                  <a:moveTo>
                    <a:pt x="0" y="1"/>
                  </a:moveTo>
                  <a:lnTo>
                    <a:pt x="0" y="803"/>
                  </a:lnTo>
                  <a:lnTo>
                    <a:pt x="7619" y="803"/>
                  </a:lnTo>
                  <a:lnTo>
                    <a:pt x="7619" y="1"/>
                  </a:lnTo>
                  <a:close/>
                </a:path>
              </a:pathLst>
            </a:custGeom>
            <a:solidFill>
              <a:srgbClr val="00CCFF"/>
            </a:solidFill>
            <a:ln>
              <a:noFill/>
            </a:ln>
          </p:spPr>
          <p:txBody>
            <a:bodyPr anchorCtr="0" anchor="ctr" bIns="65150" lIns="65150" spcFirstLastPara="1" rIns="65150" wrap="square" tIns="65150">
              <a:noAutofit/>
            </a:bodyPr>
            <a:lstStyle/>
            <a:p>
              <a:pPr indent="0" lvl="0" marL="0" rtl="0" algn="l">
                <a:spcBef>
                  <a:spcPts val="0"/>
                </a:spcBef>
                <a:spcAft>
                  <a:spcPts val="0"/>
                </a:spcAft>
                <a:buNone/>
              </a:pPr>
              <a:r>
                <a:t/>
              </a:r>
              <a:endParaRPr/>
            </a:p>
          </p:txBody>
        </p:sp>
        <p:sp>
          <p:nvSpPr>
            <p:cNvPr id="1146" name="Google Shape;1146;p39"/>
            <p:cNvSpPr/>
            <p:nvPr/>
          </p:nvSpPr>
          <p:spPr>
            <a:xfrm>
              <a:off x="3928725" y="4315825"/>
              <a:ext cx="149150" cy="20075"/>
            </a:xfrm>
            <a:custGeom>
              <a:rect b="b" l="l" r="r" t="t"/>
              <a:pathLst>
                <a:path extrusionOk="0" h="803" w="5966">
                  <a:moveTo>
                    <a:pt x="0" y="1"/>
                  </a:moveTo>
                  <a:lnTo>
                    <a:pt x="0" y="803"/>
                  </a:lnTo>
                  <a:lnTo>
                    <a:pt x="5965" y="803"/>
                  </a:lnTo>
                  <a:lnTo>
                    <a:pt x="5965" y="1"/>
                  </a:lnTo>
                  <a:close/>
                </a:path>
              </a:pathLst>
            </a:custGeom>
            <a:solidFill>
              <a:srgbClr val="00CCFF"/>
            </a:solidFill>
            <a:ln>
              <a:noFill/>
            </a:ln>
          </p:spPr>
          <p:txBody>
            <a:bodyPr anchorCtr="0" anchor="ctr" bIns="65150" lIns="65150" spcFirstLastPara="1" rIns="65150" wrap="square" tIns="65150">
              <a:noAutofit/>
            </a:bodyPr>
            <a:lstStyle/>
            <a:p>
              <a:pPr indent="0" lvl="0" marL="0" rtl="0" algn="l">
                <a:spcBef>
                  <a:spcPts val="0"/>
                </a:spcBef>
                <a:spcAft>
                  <a:spcPts val="0"/>
                </a:spcAft>
                <a:buNone/>
              </a:pPr>
              <a:r>
                <a:t/>
              </a:r>
              <a:endParaRPr/>
            </a:p>
          </p:txBody>
        </p:sp>
        <p:sp>
          <p:nvSpPr>
            <p:cNvPr id="1147" name="Google Shape;1147;p39"/>
            <p:cNvSpPr/>
            <p:nvPr/>
          </p:nvSpPr>
          <p:spPr>
            <a:xfrm>
              <a:off x="3889250" y="4315825"/>
              <a:ext cx="18825" cy="20075"/>
            </a:xfrm>
            <a:custGeom>
              <a:rect b="b" l="l" r="r" t="t"/>
              <a:pathLst>
                <a:path extrusionOk="0" h="803" w="753">
                  <a:moveTo>
                    <a:pt x="0" y="1"/>
                  </a:moveTo>
                  <a:lnTo>
                    <a:pt x="0" y="803"/>
                  </a:lnTo>
                  <a:lnTo>
                    <a:pt x="752" y="803"/>
                  </a:lnTo>
                  <a:lnTo>
                    <a:pt x="752" y="1"/>
                  </a:lnTo>
                  <a:close/>
                </a:path>
              </a:pathLst>
            </a:custGeom>
            <a:solidFill>
              <a:srgbClr val="00CCFF"/>
            </a:solidFill>
            <a:ln>
              <a:noFill/>
            </a:ln>
          </p:spPr>
          <p:txBody>
            <a:bodyPr anchorCtr="0" anchor="ctr" bIns="65150" lIns="65150" spcFirstLastPara="1" rIns="65150" wrap="square" tIns="65150">
              <a:noAutofit/>
            </a:bodyPr>
            <a:lstStyle/>
            <a:p>
              <a:pPr indent="0" lvl="0" marL="0" rtl="0" algn="l">
                <a:spcBef>
                  <a:spcPts val="0"/>
                </a:spcBef>
                <a:spcAft>
                  <a:spcPts val="0"/>
                </a:spcAft>
                <a:buNone/>
              </a:pPr>
              <a:r>
                <a:t/>
              </a:r>
              <a:endParaRPr/>
            </a:p>
          </p:txBody>
        </p:sp>
        <p:sp>
          <p:nvSpPr>
            <p:cNvPr id="1148" name="Google Shape;1148;p39"/>
            <p:cNvSpPr/>
            <p:nvPr/>
          </p:nvSpPr>
          <p:spPr>
            <a:xfrm>
              <a:off x="4562175" y="4183000"/>
              <a:ext cx="112825" cy="20075"/>
            </a:xfrm>
            <a:custGeom>
              <a:rect b="b" l="l" r="r" t="t"/>
              <a:pathLst>
                <a:path extrusionOk="0" h="803" w="4513">
                  <a:moveTo>
                    <a:pt x="1" y="0"/>
                  </a:moveTo>
                  <a:lnTo>
                    <a:pt x="1" y="802"/>
                  </a:lnTo>
                  <a:lnTo>
                    <a:pt x="4512" y="802"/>
                  </a:lnTo>
                  <a:lnTo>
                    <a:pt x="4512" y="0"/>
                  </a:lnTo>
                  <a:close/>
                </a:path>
              </a:pathLst>
            </a:custGeom>
            <a:solidFill>
              <a:srgbClr val="FFFFFF"/>
            </a:solidFill>
            <a:ln>
              <a:noFill/>
            </a:ln>
          </p:spPr>
          <p:txBody>
            <a:bodyPr anchorCtr="0" anchor="ctr" bIns="65150" lIns="65150" spcFirstLastPara="1" rIns="65150" wrap="square" tIns="65150">
              <a:noAutofit/>
            </a:bodyPr>
            <a:lstStyle/>
            <a:p>
              <a:pPr indent="0" lvl="0" marL="0" rtl="0" algn="l">
                <a:spcBef>
                  <a:spcPts val="0"/>
                </a:spcBef>
                <a:spcAft>
                  <a:spcPts val="0"/>
                </a:spcAft>
                <a:buNone/>
              </a:pPr>
              <a:r>
                <a:t/>
              </a:r>
              <a:endParaRPr/>
            </a:p>
          </p:txBody>
        </p:sp>
        <p:sp>
          <p:nvSpPr>
            <p:cNvPr id="1149" name="Google Shape;1149;p39"/>
            <p:cNvSpPr/>
            <p:nvPr/>
          </p:nvSpPr>
          <p:spPr>
            <a:xfrm>
              <a:off x="4644275" y="4565200"/>
              <a:ext cx="112800" cy="20075"/>
            </a:xfrm>
            <a:custGeom>
              <a:rect b="b" l="l" r="r" t="t"/>
              <a:pathLst>
                <a:path extrusionOk="0" h="803" w="4512">
                  <a:moveTo>
                    <a:pt x="0" y="1"/>
                  </a:moveTo>
                  <a:lnTo>
                    <a:pt x="0" y="803"/>
                  </a:lnTo>
                  <a:lnTo>
                    <a:pt x="4511" y="803"/>
                  </a:lnTo>
                  <a:lnTo>
                    <a:pt x="4511" y="1"/>
                  </a:lnTo>
                  <a:close/>
                </a:path>
              </a:pathLst>
            </a:custGeom>
            <a:solidFill>
              <a:srgbClr val="FFFFFF"/>
            </a:solidFill>
            <a:ln>
              <a:noFill/>
            </a:ln>
          </p:spPr>
          <p:txBody>
            <a:bodyPr anchorCtr="0" anchor="ctr" bIns="65150" lIns="65150" spcFirstLastPara="1" rIns="65150" wrap="square" tIns="65150">
              <a:noAutofit/>
            </a:bodyPr>
            <a:lstStyle/>
            <a:p>
              <a:pPr indent="0" lvl="0" marL="0" rtl="0" algn="l">
                <a:spcBef>
                  <a:spcPts val="0"/>
                </a:spcBef>
                <a:spcAft>
                  <a:spcPts val="0"/>
                </a:spcAft>
                <a:buNone/>
              </a:pPr>
              <a:r>
                <a:t/>
              </a:r>
              <a:endParaRPr/>
            </a:p>
          </p:txBody>
        </p:sp>
        <p:sp>
          <p:nvSpPr>
            <p:cNvPr id="1150" name="Google Shape;1150;p39"/>
            <p:cNvSpPr/>
            <p:nvPr/>
          </p:nvSpPr>
          <p:spPr>
            <a:xfrm>
              <a:off x="3883600" y="4490650"/>
              <a:ext cx="159800" cy="20075"/>
            </a:xfrm>
            <a:custGeom>
              <a:rect b="b" l="l" r="r" t="t"/>
              <a:pathLst>
                <a:path extrusionOk="0" h="803" w="6392">
                  <a:moveTo>
                    <a:pt x="1" y="0"/>
                  </a:moveTo>
                  <a:lnTo>
                    <a:pt x="1" y="802"/>
                  </a:lnTo>
                  <a:lnTo>
                    <a:pt x="6392" y="802"/>
                  </a:lnTo>
                  <a:lnTo>
                    <a:pt x="6392" y="0"/>
                  </a:lnTo>
                  <a:close/>
                </a:path>
              </a:pathLst>
            </a:custGeom>
            <a:solidFill>
              <a:srgbClr val="FFFFFF"/>
            </a:solidFill>
            <a:ln>
              <a:noFill/>
            </a:ln>
          </p:spPr>
          <p:txBody>
            <a:bodyPr anchorCtr="0" anchor="ctr" bIns="65150" lIns="65150" spcFirstLastPara="1" rIns="65150" wrap="square" tIns="65150">
              <a:noAutofit/>
            </a:bodyPr>
            <a:lstStyle/>
            <a:p>
              <a:pPr indent="0" lvl="0" marL="0" rtl="0" algn="l">
                <a:spcBef>
                  <a:spcPts val="0"/>
                </a:spcBef>
                <a:spcAft>
                  <a:spcPts val="0"/>
                </a:spcAft>
                <a:buNone/>
              </a:pPr>
              <a:r>
                <a:t/>
              </a:r>
              <a:endParaRPr/>
            </a:p>
          </p:txBody>
        </p:sp>
        <p:sp>
          <p:nvSpPr>
            <p:cNvPr id="1151" name="Google Shape;1151;p39"/>
            <p:cNvSpPr/>
            <p:nvPr/>
          </p:nvSpPr>
          <p:spPr>
            <a:xfrm>
              <a:off x="3967575" y="4209950"/>
              <a:ext cx="112800" cy="20075"/>
            </a:xfrm>
            <a:custGeom>
              <a:rect b="b" l="l" r="r" t="t"/>
              <a:pathLst>
                <a:path extrusionOk="0" h="803" w="4512">
                  <a:moveTo>
                    <a:pt x="0" y="0"/>
                  </a:moveTo>
                  <a:lnTo>
                    <a:pt x="0" y="802"/>
                  </a:lnTo>
                  <a:lnTo>
                    <a:pt x="4512" y="802"/>
                  </a:lnTo>
                  <a:lnTo>
                    <a:pt x="4512" y="0"/>
                  </a:lnTo>
                  <a:close/>
                </a:path>
              </a:pathLst>
            </a:custGeom>
            <a:solidFill>
              <a:srgbClr val="FFFFFF"/>
            </a:solidFill>
            <a:ln>
              <a:noFill/>
            </a:ln>
          </p:spPr>
          <p:txBody>
            <a:bodyPr anchorCtr="0" anchor="ctr" bIns="65150" lIns="65150" spcFirstLastPara="1" rIns="65150" wrap="square" tIns="65150">
              <a:noAutofit/>
            </a:bodyPr>
            <a:lstStyle/>
            <a:p>
              <a:pPr indent="0" lvl="0" marL="0" rtl="0" algn="l">
                <a:spcBef>
                  <a:spcPts val="0"/>
                </a:spcBef>
                <a:spcAft>
                  <a:spcPts val="0"/>
                </a:spcAft>
                <a:buNone/>
              </a:pPr>
              <a:r>
                <a:t/>
              </a:r>
              <a:endParaRPr/>
            </a:p>
          </p:txBody>
        </p:sp>
        <p:sp>
          <p:nvSpPr>
            <p:cNvPr id="1152" name="Google Shape;1152;p39"/>
            <p:cNvSpPr/>
            <p:nvPr/>
          </p:nvSpPr>
          <p:spPr>
            <a:xfrm>
              <a:off x="3924975" y="4671100"/>
              <a:ext cx="127825" cy="20075"/>
            </a:xfrm>
            <a:custGeom>
              <a:rect b="b" l="l" r="r" t="t"/>
              <a:pathLst>
                <a:path extrusionOk="0" h="803" w="5113">
                  <a:moveTo>
                    <a:pt x="0" y="0"/>
                  </a:moveTo>
                  <a:lnTo>
                    <a:pt x="0" y="802"/>
                  </a:lnTo>
                  <a:lnTo>
                    <a:pt x="5113" y="802"/>
                  </a:lnTo>
                  <a:lnTo>
                    <a:pt x="5113" y="0"/>
                  </a:lnTo>
                  <a:close/>
                </a:path>
              </a:pathLst>
            </a:custGeom>
            <a:solidFill>
              <a:srgbClr val="FFFFFF"/>
            </a:solidFill>
            <a:ln>
              <a:noFill/>
            </a:ln>
          </p:spPr>
          <p:txBody>
            <a:bodyPr anchorCtr="0" anchor="ctr" bIns="65150" lIns="65150" spcFirstLastPara="1" rIns="65150" wrap="square" tIns="65150">
              <a:noAutofit/>
            </a:bodyPr>
            <a:lstStyle/>
            <a:p>
              <a:pPr indent="0" lvl="0" marL="0" rtl="0" algn="l">
                <a:spcBef>
                  <a:spcPts val="0"/>
                </a:spcBef>
                <a:spcAft>
                  <a:spcPts val="0"/>
                </a:spcAft>
                <a:buNone/>
              </a:pPr>
              <a:r>
                <a:t/>
              </a:r>
              <a:endParaRPr/>
            </a:p>
          </p:txBody>
        </p:sp>
        <p:sp>
          <p:nvSpPr>
            <p:cNvPr id="1153" name="Google Shape;1153;p39"/>
            <p:cNvSpPr/>
            <p:nvPr/>
          </p:nvSpPr>
          <p:spPr>
            <a:xfrm>
              <a:off x="3908050" y="4408550"/>
              <a:ext cx="127850" cy="20075"/>
            </a:xfrm>
            <a:custGeom>
              <a:rect b="b" l="l" r="r" t="t"/>
              <a:pathLst>
                <a:path extrusionOk="0" h="803" w="5114">
                  <a:moveTo>
                    <a:pt x="0" y="1"/>
                  </a:moveTo>
                  <a:lnTo>
                    <a:pt x="0" y="803"/>
                  </a:lnTo>
                  <a:lnTo>
                    <a:pt x="5113" y="803"/>
                  </a:lnTo>
                  <a:lnTo>
                    <a:pt x="5113" y="1"/>
                  </a:lnTo>
                  <a:close/>
                </a:path>
              </a:pathLst>
            </a:custGeom>
            <a:solidFill>
              <a:srgbClr val="FFFFFF"/>
            </a:solidFill>
            <a:ln>
              <a:noFill/>
            </a:ln>
          </p:spPr>
          <p:txBody>
            <a:bodyPr anchorCtr="0" anchor="ctr" bIns="65150" lIns="65150" spcFirstLastPara="1" rIns="65150" wrap="square" tIns="65150">
              <a:noAutofit/>
            </a:bodyPr>
            <a:lstStyle/>
            <a:p>
              <a:pPr indent="0" lvl="0" marL="0" rtl="0" algn="l">
                <a:spcBef>
                  <a:spcPts val="0"/>
                </a:spcBef>
                <a:spcAft>
                  <a:spcPts val="0"/>
                </a:spcAft>
                <a:buNone/>
              </a:pPr>
              <a:r>
                <a:t/>
              </a:r>
              <a:endParaRPr/>
            </a:p>
          </p:txBody>
        </p:sp>
        <p:sp>
          <p:nvSpPr>
            <p:cNvPr id="1154" name="Google Shape;1154;p39"/>
            <p:cNvSpPr/>
            <p:nvPr/>
          </p:nvSpPr>
          <p:spPr>
            <a:xfrm>
              <a:off x="4609800" y="4651675"/>
              <a:ext cx="139750" cy="19450"/>
            </a:xfrm>
            <a:custGeom>
              <a:rect b="b" l="l" r="r" t="t"/>
              <a:pathLst>
                <a:path extrusionOk="0" h="778" w="5590">
                  <a:moveTo>
                    <a:pt x="1" y="0"/>
                  </a:moveTo>
                  <a:lnTo>
                    <a:pt x="1" y="777"/>
                  </a:lnTo>
                  <a:lnTo>
                    <a:pt x="5590" y="777"/>
                  </a:lnTo>
                  <a:lnTo>
                    <a:pt x="5590" y="0"/>
                  </a:lnTo>
                  <a:close/>
                </a:path>
              </a:pathLst>
            </a:custGeom>
            <a:solidFill>
              <a:srgbClr val="FFFFFF"/>
            </a:solidFill>
            <a:ln>
              <a:noFill/>
            </a:ln>
          </p:spPr>
          <p:txBody>
            <a:bodyPr anchorCtr="0" anchor="ctr" bIns="65150" lIns="65150" spcFirstLastPara="1" rIns="65150" wrap="square" tIns="65150">
              <a:noAutofit/>
            </a:bodyPr>
            <a:lstStyle/>
            <a:p>
              <a:pPr indent="0" lvl="0" marL="0" rtl="0" algn="l">
                <a:spcBef>
                  <a:spcPts val="0"/>
                </a:spcBef>
                <a:spcAft>
                  <a:spcPts val="0"/>
                </a:spcAft>
                <a:buNone/>
              </a:pPr>
              <a:r>
                <a:t/>
              </a:r>
              <a:endParaRPr/>
            </a:p>
          </p:txBody>
        </p:sp>
        <p:sp>
          <p:nvSpPr>
            <p:cNvPr id="1155" name="Google Shape;1155;p39"/>
            <p:cNvSpPr/>
            <p:nvPr/>
          </p:nvSpPr>
          <p:spPr>
            <a:xfrm>
              <a:off x="4662425" y="4380375"/>
              <a:ext cx="139750" cy="20075"/>
            </a:xfrm>
            <a:custGeom>
              <a:rect b="b" l="l" r="r" t="t"/>
              <a:pathLst>
                <a:path extrusionOk="0" h="803" w="5590">
                  <a:moveTo>
                    <a:pt x="1" y="0"/>
                  </a:moveTo>
                  <a:lnTo>
                    <a:pt x="1" y="802"/>
                  </a:lnTo>
                  <a:lnTo>
                    <a:pt x="5590" y="802"/>
                  </a:lnTo>
                  <a:lnTo>
                    <a:pt x="5590" y="0"/>
                  </a:lnTo>
                  <a:close/>
                </a:path>
              </a:pathLst>
            </a:custGeom>
            <a:solidFill>
              <a:srgbClr val="FFFFFF"/>
            </a:solidFill>
            <a:ln>
              <a:noFill/>
            </a:ln>
          </p:spPr>
          <p:txBody>
            <a:bodyPr anchorCtr="0" anchor="ctr" bIns="65150" lIns="65150" spcFirstLastPara="1" rIns="65150" wrap="square" tIns="65150">
              <a:noAutofit/>
            </a:bodyPr>
            <a:lstStyle/>
            <a:p>
              <a:pPr indent="0" lvl="0" marL="0" rtl="0" algn="l">
                <a:spcBef>
                  <a:spcPts val="0"/>
                </a:spcBef>
                <a:spcAft>
                  <a:spcPts val="0"/>
                </a:spcAft>
                <a:buNone/>
              </a:pPr>
              <a:r>
                <a:t/>
              </a:r>
              <a:endParaRPr/>
            </a:p>
          </p:txBody>
        </p:sp>
        <p:sp>
          <p:nvSpPr>
            <p:cNvPr id="1156" name="Google Shape;1156;p39"/>
            <p:cNvSpPr/>
            <p:nvPr/>
          </p:nvSpPr>
          <p:spPr>
            <a:xfrm>
              <a:off x="4619200" y="4329625"/>
              <a:ext cx="139750" cy="20075"/>
            </a:xfrm>
            <a:custGeom>
              <a:rect b="b" l="l" r="r" t="t"/>
              <a:pathLst>
                <a:path extrusionOk="0" h="803" w="5590">
                  <a:moveTo>
                    <a:pt x="1" y="0"/>
                  </a:moveTo>
                  <a:lnTo>
                    <a:pt x="1" y="802"/>
                  </a:lnTo>
                  <a:lnTo>
                    <a:pt x="5590" y="802"/>
                  </a:lnTo>
                  <a:lnTo>
                    <a:pt x="5590" y="0"/>
                  </a:lnTo>
                  <a:close/>
                </a:path>
              </a:pathLst>
            </a:custGeom>
            <a:solidFill>
              <a:srgbClr val="FFFFFF"/>
            </a:solidFill>
            <a:ln>
              <a:noFill/>
            </a:ln>
          </p:spPr>
          <p:txBody>
            <a:bodyPr anchorCtr="0" anchor="ctr" bIns="65150" lIns="65150" spcFirstLastPara="1" rIns="65150" wrap="square" tIns="65150">
              <a:noAutofit/>
            </a:bodyPr>
            <a:lstStyle/>
            <a:p>
              <a:pPr indent="0" lvl="0" marL="0" rtl="0" algn="l">
                <a:spcBef>
                  <a:spcPts val="0"/>
                </a:spcBef>
                <a:spcAft>
                  <a:spcPts val="0"/>
                </a:spcAft>
                <a:buNone/>
              </a:pPr>
              <a:r>
                <a:t/>
              </a:r>
              <a:endParaRPr/>
            </a:p>
          </p:txBody>
        </p:sp>
        <p:sp>
          <p:nvSpPr>
            <p:cNvPr id="1157" name="Google Shape;1157;p39"/>
            <p:cNvSpPr/>
            <p:nvPr/>
          </p:nvSpPr>
          <p:spPr>
            <a:xfrm>
              <a:off x="4775850" y="4329625"/>
              <a:ext cx="14425" cy="20075"/>
            </a:xfrm>
            <a:custGeom>
              <a:rect b="b" l="l" r="r" t="t"/>
              <a:pathLst>
                <a:path extrusionOk="0" h="803" w="577">
                  <a:moveTo>
                    <a:pt x="0" y="0"/>
                  </a:moveTo>
                  <a:lnTo>
                    <a:pt x="0" y="802"/>
                  </a:lnTo>
                  <a:lnTo>
                    <a:pt x="577" y="802"/>
                  </a:lnTo>
                  <a:lnTo>
                    <a:pt x="577" y="0"/>
                  </a:lnTo>
                  <a:close/>
                </a:path>
              </a:pathLst>
            </a:custGeom>
            <a:solidFill>
              <a:srgbClr val="FFFFFF"/>
            </a:solidFill>
            <a:ln>
              <a:noFill/>
            </a:ln>
          </p:spPr>
          <p:txBody>
            <a:bodyPr anchorCtr="0" anchor="ctr" bIns="65150" lIns="65150" spcFirstLastPara="1" rIns="65150" wrap="square" tIns="65150">
              <a:noAutofit/>
            </a:bodyPr>
            <a:lstStyle/>
            <a:p>
              <a:pPr indent="0" lvl="0" marL="0" rtl="0" algn="l">
                <a:spcBef>
                  <a:spcPts val="0"/>
                </a:spcBef>
                <a:spcAft>
                  <a:spcPts val="0"/>
                </a:spcAft>
                <a:buNone/>
              </a:pPr>
              <a:r>
                <a:t/>
              </a:r>
              <a:endParaRPr/>
            </a:p>
          </p:txBody>
        </p:sp>
        <p:sp>
          <p:nvSpPr>
            <p:cNvPr id="1158" name="Google Shape;1158;p39"/>
            <p:cNvSpPr/>
            <p:nvPr/>
          </p:nvSpPr>
          <p:spPr>
            <a:xfrm>
              <a:off x="3898650" y="4671100"/>
              <a:ext cx="13800" cy="20075"/>
            </a:xfrm>
            <a:custGeom>
              <a:rect b="b" l="l" r="r" t="t"/>
              <a:pathLst>
                <a:path extrusionOk="0" h="803" w="552">
                  <a:moveTo>
                    <a:pt x="0" y="0"/>
                  </a:moveTo>
                  <a:lnTo>
                    <a:pt x="0" y="802"/>
                  </a:lnTo>
                  <a:lnTo>
                    <a:pt x="552" y="802"/>
                  </a:lnTo>
                  <a:lnTo>
                    <a:pt x="552" y="0"/>
                  </a:lnTo>
                  <a:close/>
                </a:path>
              </a:pathLst>
            </a:custGeom>
            <a:solidFill>
              <a:srgbClr val="FFFFFF"/>
            </a:solidFill>
            <a:ln>
              <a:noFill/>
            </a:ln>
          </p:spPr>
          <p:txBody>
            <a:bodyPr anchorCtr="0" anchor="ctr" bIns="65150" lIns="65150" spcFirstLastPara="1" rIns="65150" wrap="square" tIns="65150">
              <a:noAutofit/>
            </a:bodyPr>
            <a:lstStyle/>
            <a:p>
              <a:pPr indent="0" lvl="0" marL="0" rtl="0" algn="l">
                <a:spcBef>
                  <a:spcPts val="0"/>
                </a:spcBef>
                <a:spcAft>
                  <a:spcPts val="0"/>
                </a:spcAft>
                <a:buNone/>
              </a:pPr>
              <a:r>
                <a:t/>
              </a:r>
              <a:endParaRPr/>
            </a:p>
          </p:txBody>
        </p:sp>
        <p:sp>
          <p:nvSpPr>
            <p:cNvPr id="1159" name="Google Shape;1159;p39"/>
            <p:cNvSpPr/>
            <p:nvPr/>
          </p:nvSpPr>
          <p:spPr>
            <a:xfrm>
              <a:off x="3960675" y="4081500"/>
              <a:ext cx="766950" cy="766950"/>
            </a:xfrm>
            <a:custGeom>
              <a:rect b="b" l="l" r="r" t="t"/>
              <a:pathLst>
                <a:path extrusionOk="0" h="30678" w="30678">
                  <a:moveTo>
                    <a:pt x="7923" y="8039"/>
                  </a:moveTo>
                  <a:cubicBezTo>
                    <a:pt x="8261" y="8039"/>
                    <a:pt x="8594" y="8186"/>
                    <a:pt x="8823" y="8471"/>
                  </a:cubicBezTo>
                  <a:lnTo>
                    <a:pt x="12306" y="12857"/>
                  </a:lnTo>
                  <a:cubicBezTo>
                    <a:pt x="12582" y="13208"/>
                    <a:pt x="12632" y="13684"/>
                    <a:pt x="12457" y="14085"/>
                  </a:cubicBezTo>
                  <a:cubicBezTo>
                    <a:pt x="12256" y="14486"/>
                    <a:pt x="11855" y="14737"/>
                    <a:pt x="11404" y="14737"/>
                  </a:cubicBezTo>
                  <a:lnTo>
                    <a:pt x="7169" y="14737"/>
                  </a:lnTo>
                  <a:cubicBezTo>
                    <a:pt x="6517" y="14737"/>
                    <a:pt x="6016" y="14211"/>
                    <a:pt x="6016" y="13584"/>
                  </a:cubicBezTo>
                  <a:cubicBezTo>
                    <a:pt x="6016" y="12958"/>
                    <a:pt x="6517" y="12431"/>
                    <a:pt x="7169" y="12431"/>
                  </a:cubicBezTo>
                  <a:lnTo>
                    <a:pt x="9023" y="12431"/>
                  </a:lnTo>
                  <a:lnTo>
                    <a:pt x="7018" y="9925"/>
                  </a:lnTo>
                  <a:cubicBezTo>
                    <a:pt x="6617" y="9424"/>
                    <a:pt x="6692" y="8697"/>
                    <a:pt x="7194" y="8296"/>
                  </a:cubicBezTo>
                  <a:cubicBezTo>
                    <a:pt x="7410" y="8123"/>
                    <a:pt x="7667" y="8039"/>
                    <a:pt x="7923" y="8039"/>
                  </a:cubicBezTo>
                  <a:close/>
                  <a:moveTo>
                    <a:pt x="22750" y="8039"/>
                  </a:moveTo>
                  <a:cubicBezTo>
                    <a:pt x="23003" y="8039"/>
                    <a:pt x="23254" y="8123"/>
                    <a:pt x="23459" y="8296"/>
                  </a:cubicBezTo>
                  <a:cubicBezTo>
                    <a:pt x="23961" y="8697"/>
                    <a:pt x="24061" y="9424"/>
                    <a:pt x="23660" y="9925"/>
                  </a:cubicBezTo>
                  <a:lnTo>
                    <a:pt x="21655" y="12431"/>
                  </a:lnTo>
                  <a:lnTo>
                    <a:pt x="23510" y="12431"/>
                  </a:lnTo>
                  <a:cubicBezTo>
                    <a:pt x="24136" y="12431"/>
                    <a:pt x="24662" y="12958"/>
                    <a:pt x="24662" y="13584"/>
                  </a:cubicBezTo>
                  <a:cubicBezTo>
                    <a:pt x="24662" y="14211"/>
                    <a:pt x="24136" y="14737"/>
                    <a:pt x="23510" y="14737"/>
                  </a:cubicBezTo>
                  <a:lnTo>
                    <a:pt x="19249" y="14737"/>
                  </a:lnTo>
                  <a:cubicBezTo>
                    <a:pt x="18823" y="14737"/>
                    <a:pt x="18422" y="14486"/>
                    <a:pt x="18221" y="14085"/>
                  </a:cubicBezTo>
                  <a:cubicBezTo>
                    <a:pt x="18021" y="13684"/>
                    <a:pt x="18071" y="13208"/>
                    <a:pt x="18347" y="12857"/>
                  </a:cubicBezTo>
                  <a:lnTo>
                    <a:pt x="21855" y="8471"/>
                  </a:lnTo>
                  <a:cubicBezTo>
                    <a:pt x="22084" y="8186"/>
                    <a:pt x="22417" y="8039"/>
                    <a:pt x="22750" y="8039"/>
                  </a:cubicBezTo>
                  <a:close/>
                  <a:moveTo>
                    <a:pt x="15339" y="17970"/>
                  </a:moveTo>
                  <a:cubicBezTo>
                    <a:pt x="19800" y="17970"/>
                    <a:pt x="23309" y="20602"/>
                    <a:pt x="23309" y="23960"/>
                  </a:cubicBezTo>
                  <a:cubicBezTo>
                    <a:pt x="23309" y="24812"/>
                    <a:pt x="22632" y="25489"/>
                    <a:pt x="21780" y="25489"/>
                  </a:cubicBezTo>
                  <a:cubicBezTo>
                    <a:pt x="20928" y="25489"/>
                    <a:pt x="20251" y="24812"/>
                    <a:pt x="20251" y="23960"/>
                  </a:cubicBezTo>
                  <a:cubicBezTo>
                    <a:pt x="20251" y="22582"/>
                    <a:pt x="18221" y="21028"/>
                    <a:pt x="15339" y="21028"/>
                  </a:cubicBezTo>
                  <a:cubicBezTo>
                    <a:pt x="12432" y="21028"/>
                    <a:pt x="10402" y="22582"/>
                    <a:pt x="10402" y="23960"/>
                  </a:cubicBezTo>
                  <a:cubicBezTo>
                    <a:pt x="10402" y="24812"/>
                    <a:pt x="9725" y="25489"/>
                    <a:pt x="8873" y="25489"/>
                  </a:cubicBezTo>
                  <a:cubicBezTo>
                    <a:pt x="8021" y="25489"/>
                    <a:pt x="7344" y="24812"/>
                    <a:pt x="7344" y="23960"/>
                  </a:cubicBezTo>
                  <a:cubicBezTo>
                    <a:pt x="7344" y="20602"/>
                    <a:pt x="10853" y="17970"/>
                    <a:pt x="15339" y="17970"/>
                  </a:cubicBezTo>
                  <a:close/>
                  <a:moveTo>
                    <a:pt x="15339" y="0"/>
                  </a:moveTo>
                  <a:cubicBezTo>
                    <a:pt x="6868" y="0"/>
                    <a:pt x="1" y="6867"/>
                    <a:pt x="1" y="15339"/>
                  </a:cubicBezTo>
                  <a:cubicBezTo>
                    <a:pt x="1" y="23810"/>
                    <a:pt x="6868" y="30677"/>
                    <a:pt x="15339" y="30677"/>
                  </a:cubicBezTo>
                  <a:cubicBezTo>
                    <a:pt x="23810" y="30677"/>
                    <a:pt x="30677" y="23810"/>
                    <a:pt x="30677" y="15339"/>
                  </a:cubicBezTo>
                  <a:cubicBezTo>
                    <a:pt x="30677" y="6867"/>
                    <a:pt x="23810" y="0"/>
                    <a:pt x="15339" y="0"/>
                  </a:cubicBezTo>
                  <a:close/>
                </a:path>
              </a:pathLst>
            </a:custGeom>
            <a:solidFill>
              <a:srgbClr val="FFFFFF"/>
            </a:solidFill>
            <a:ln>
              <a:noFill/>
            </a:ln>
          </p:spPr>
          <p:txBody>
            <a:bodyPr anchorCtr="0" anchor="ctr" bIns="65150" lIns="65150" spcFirstLastPara="1" rIns="65150" wrap="square" tIns="65150">
              <a:noAutofit/>
            </a:bodyPr>
            <a:lstStyle/>
            <a:p>
              <a:pPr indent="0" lvl="0" marL="0" rtl="0" algn="l">
                <a:spcBef>
                  <a:spcPts val="0"/>
                </a:spcBef>
                <a:spcAft>
                  <a:spcPts val="0"/>
                </a:spcAft>
                <a:buNone/>
              </a:pPr>
              <a:r>
                <a:t/>
              </a:r>
              <a:endParaRPr/>
            </a:p>
          </p:txBody>
        </p:sp>
      </p:grpSp>
      <p:grpSp>
        <p:nvGrpSpPr>
          <p:cNvPr id="1160" name="Google Shape;1160;p39"/>
          <p:cNvGrpSpPr/>
          <p:nvPr/>
        </p:nvGrpSpPr>
        <p:grpSpPr>
          <a:xfrm>
            <a:off x="7104046" y="1900435"/>
            <a:ext cx="656435" cy="546222"/>
            <a:chOff x="1712550" y="1926725"/>
            <a:chExt cx="921700" cy="766950"/>
          </a:xfrm>
        </p:grpSpPr>
        <p:sp>
          <p:nvSpPr>
            <p:cNvPr id="1161" name="Google Shape;1161;p39"/>
            <p:cNvSpPr/>
            <p:nvPr/>
          </p:nvSpPr>
          <p:spPr>
            <a:xfrm>
              <a:off x="1761425" y="1926725"/>
              <a:ext cx="766950" cy="766950"/>
            </a:xfrm>
            <a:custGeom>
              <a:rect b="b" l="l" r="r" t="t"/>
              <a:pathLst>
                <a:path extrusionOk="0" h="30678" w="30678">
                  <a:moveTo>
                    <a:pt x="11730" y="9374"/>
                  </a:moveTo>
                  <a:cubicBezTo>
                    <a:pt x="12256" y="9374"/>
                    <a:pt x="12682" y="9800"/>
                    <a:pt x="12682" y="10326"/>
                  </a:cubicBezTo>
                  <a:cubicBezTo>
                    <a:pt x="12682" y="12281"/>
                    <a:pt x="11103" y="13885"/>
                    <a:pt x="9123" y="13885"/>
                  </a:cubicBezTo>
                  <a:cubicBezTo>
                    <a:pt x="7168" y="13885"/>
                    <a:pt x="5564" y="12281"/>
                    <a:pt x="5564" y="10326"/>
                  </a:cubicBezTo>
                  <a:cubicBezTo>
                    <a:pt x="5564" y="9800"/>
                    <a:pt x="5990" y="9374"/>
                    <a:pt x="6517" y="9374"/>
                  </a:cubicBezTo>
                  <a:cubicBezTo>
                    <a:pt x="7043" y="9374"/>
                    <a:pt x="7469" y="9800"/>
                    <a:pt x="7469" y="10326"/>
                  </a:cubicBezTo>
                  <a:cubicBezTo>
                    <a:pt x="7469" y="11228"/>
                    <a:pt x="8221" y="11980"/>
                    <a:pt x="9123" y="11980"/>
                  </a:cubicBezTo>
                  <a:cubicBezTo>
                    <a:pt x="10050" y="11980"/>
                    <a:pt x="10777" y="11228"/>
                    <a:pt x="10777" y="10326"/>
                  </a:cubicBezTo>
                  <a:cubicBezTo>
                    <a:pt x="10777" y="9800"/>
                    <a:pt x="11203" y="9374"/>
                    <a:pt x="11730" y="9374"/>
                  </a:cubicBezTo>
                  <a:close/>
                  <a:moveTo>
                    <a:pt x="24136" y="9374"/>
                  </a:moveTo>
                  <a:cubicBezTo>
                    <a:pt x="24662" y="9374"/>
                    <a:pt x="25088" y="9800"/>
                    <a:pt x="25088" y="10326"/>
                  </a:cubicBezTo>
                  <a:cubicBezTo>
                    <a:pt x="25088" y="12281"/>
                    <a:pt x="23484" y="13885"/>
                    <a:pt x="21529" y="13885"/>
                  </a:cubicBezTo>
                  <a:cubicBezTo>
                    <a:pt x="19549" y="13885"/>
                    <a:pt x="17970" y="12281"/>
                    <a:pt x="17970" y="10326"/>
                  </a:cubicBezTo>
                  <a:cubicBezTo>
                    <a:pt x="17970" y="9800"/>
                    <a:pt x="18396" y="9374"/>
                    <a:pt x="18923" y="9374"/>
                  </a:cubicBezTo>
                  <a:cubicBezTo>
                    <a:pt x="19449" y="9374"/>
                    <a:pt x="19875" y="9800"/>
                    <a:pt x="19875" y="10326"/>
                  </a:cubicBezTo>
                  <a:cubicBezTo>
                    <a:pt x="19875" y="11228"/>
                    <a:pt x="20602" y="11980"/>
                    <a:pt x="21529" y="11980"/>
                  </a:cubicBezTo>
                  <a:cubicBezTo>
                    <a:pt x="22431" y="11980"/>
                    <a:pt x="23183" y="11228"/>
                    <a:pt x="23183" y="10326"/>
                  </a:cubicBezTo>
                  <a:cubicBezTo>
                    <a:pt x="23183" y="9800"/>
                    <a:pt x="23609" y="9374"/>
                    <a:pt x="24136" y="9374"/>
                  </a:cubicBezTo>
                  <a:close/>
                  <a:moveTo>
                    <a:pt x="21780" y="17243"/>
                  </a:moveTo>
                  <a:cubicBezTo>
                    <a:pt x="22632" y="17243"/>
                    <a:pt x="23309" y="17920"/>
                    <a:pt x="23309" y="18772"/>
                  </a:cubicBezTo>
                  <a:cubicBezTo>
                    <a:pt x="23309" y="22131"/>
                    <a:pt x="19800" y="24762"/>
                    <a:pt x="15339" y="24762"/>
                  </a:cubicBezTo>
                  <a:cubicBezTo>
                    <a:pt x="10852" y="24762"/>
                    <a:pt x="7344" y="22131"/>
                    <a:pt x="7344" y="18772"/>
                  </a:cubicBezTo>
                  <a:cubicBezTo>
                    <a:pt x="7344" y="17920"/>
                    <a:pt x="8020" y="17243"/>
                    <a:pt x="8872" y="17243"/>
                  </a:cubicBezTo>
                  <a:cubicBezTo>
                    <a:pt x="9725" y="17243"/>
                    <a:pt x="10401" y="17920"/>
                    <a:pt x="10401" y="18772"/>
                  </a:cubicBezTo>
                  <a:cubicBezTo>
                    <a:pt x="10401" y="20151"/>
                    <a:pt x="12431" y="21680"/>
                    <a:pt x="15339" y="21680"/>
                  </a:cubicBezTo>
                  <a:cubicBezTo>
                    <a:pt x="18221" y="21680"/>
                    <a:pt x="20251" y="20151"/>
                    <a:pt x="20251" y="18772"/>
                  </a:cubicBezTo>
                  <a:cubicBezTo>
                    <a:pt x="20251" y="17920"/>
                    <a:pt x="20928" y="17243"/>
                    <a:pt x="21780" y="17243"/>
                  </a:cubicBezTo>
                  <a:close/>
                  <a:moveTo>
                    <a:pt x="15339" y="0"/>
                  </a:moveTo>
                  <a:cubicBezTo>
                    <a:pt x="6867" y="0"/>
                    <a:pt x="0" y="6867"/>
                    <a:pt x="0" y="15339"/>
                  </a:cubicBezTo>
                  <a:cubicBezTo>
                    <a:pt x="0" y="23810"/>
                    <a:pt x="6867" y="30677"/>
                    <a:pt x="15339" y="30677"/>
                  </a:cubicBezTo>
                  <a:cubicBezTo>
                    <a:pt x="23810" y="30677"/>
                    <a:pt x="30677" y="23810"/>
                    <a:pt x="30677" y="15339"/>
                  </a:cubicBezTo>
                  <a:cubicBezTo>
                    <a:pt x="30677" y="6867"/>
                    <a:pt x="23810" y="0"/>
                    <a:pt x="15339" y="0"/>
                  </a:cubicBezTo>
                  <a:close/>
                </a:path>
              </a:pathLst>
            </a:custGeom>
            <a:solidFill>
              <a:srgbClr val="00CCFF"/>
            </a:solidFill>
            <a:ln>
              <a:noFill/>
            </a:ln>
          </p:spPr>
          <p:txBody>
            <a:bodyPr anchorCtr="0" anchor="ctr" bIns="26675" lIns="26675" spcFirstLastPara="1" rIns="26675" wrap="square" tIns="26675">
              <a:noAutofit/>
            </a:bodyPr>
            <a:lstStyle/>
            <a:p>
              <a:pPr indent="0" lvl="0" marL="0" rtl="0" algn="l">
                <a:spcBef>
                  <a:spcPts val="0"/>
                </a:spcBef>
                <a:spcAft>
                  <a:spcPts val="0"/>
                </a:spcAft>
                <a:buNone/>
              </a:pPr>
              <a:r>
                <a:t/>
              </a:r>
              <a:endParaRPr/>
            </a:p>
          </p:txBody>
        </p:sp>
        <p:sp>
          <p:nvSpPr>
            <p:cNvPr id="1162" name="Google Shape;1162;p39"/>
            <p:cNvSpPr/>
            <p:nvPr/>
          </p:nvSpPr>
          <p:spPr>
            <a:xfrm>
              <a:off x="1818425" y="1926725"/>
              <a:ext cx="766950" cy="766950"/>
            </a:xfrm>
            <a:custGeom>
              <a:rect b="b" l="l" r="r" t="t"/>
              <a:pathLst>
                <a:path extrusionOk="0" h="30678" w="30678">
                  <a:moveTo>
                    <a:pt x="11755" y="9374"/>
                  </a:moveTo>
                  <a:cubicBezTo>
                    <a:pt x="12282" y="9374"/>
                    <a:pt x="12708" y="9800"/>
                    <a:pt x="12708" y="10326"/>
                  </a:cubicBezTo>
                  <a:cubicBezTo>
                    <a:pt x="12708" y="12281"/>
                    <a:pt x="11104" y="13885"/>
                    <a:pt x="9149" y="13885"/>
                  </a:cubicBezTo>
                  <a:cubicBezTo>
                    <a:pt x="7169" y="13885"/>
                    <a:pt x="5590" y="12281"/>
                    <a:pt x="5590" y="10326"/>
                  </a:cubicBezTo>
                  <a:cubicBezTo>
                    <a:pt x="5590" y="9800"/>
                    <a:pt x="6016" y="9374"/>
                    <a:pt x="6542" y="9374"/>
                  </a:cubicBezTo>
                  <a:cubicBezTo>
                    <a:pt x="7069" y="9374"/>
                    <a:pt x="7495" y="9800"/>
                    <a:pt x="7495" y="10326"/>
                  </a:cubicBezTo>
                  <a:cubicBezTo>
                    <a:pt x="7495" y="11228"/>
                    <a:pt x="8222" y="11980"/>
                    <a:pt x="9149" y="11980"/>
                  </a:cubicBezTo>
                  <a:cubicBezTo>
                    <a:pt x="10076" y="11980"/>
                    <a:pt x="10803" y="11228"/>
                    <a:pt x="10803" y="10326"/>
                  </a:cubicBezTo>
                  <a:cubicBezTo>
                    <a:pt x="10803" y="9800"/>
                    <a:pt x="11229" y="9374"/>
                    <a:pt x="11755" y="9374"/>
                  </a:cubicBezTo>
                  <a:close/>
                  <a:moveTo>
                    <a:pt x="24161" y="9374"/>
                  </a:moveTo>
                  <a:cubicBezTo>
                    <a:pt x="24688" y="9374"/>
                    <a:pt x="25114" y="9800"/>
                    <a:pt x="25114" y="10326"/>
                  </a:cubicBezTo>
                  <a:cubicBezTo>
                    <a:pt x="25114" y="12281"/>
                    <a:pt x="23510" y="13885"/>
                    <a:pt x="21555" y="13885"/>
                  </a:cubicBezTo>
                  <a:cubicBezTo>
                    <a:pt x="19575" y="13885"/>
                    <a:pt x="17971" y="12281"/>
                    <a:pt x="17971" y="10326"/>
                  </a:cubicBezTo>
                  <a:cubicBezTo>
                    <a:pt x="17971" y="9800"/>
                    <a:pt x="18397" y="9374"/>
                    <a:pt x="18923" y="9374"/>
                  </a:cubicBezTo>
                  <a:cubicBezTo>
                    <a:pt x="19450" y="9374"/>
                    <a:pt x="19876" y="9800"/>
                    <a:pt x="19876" y="10326"/>
                  </a:cubicBezTo>
                  <a:cubicBezTo>
                    <a:pt x="19876" y="11228"/>
                    <a:pt x="20628" y="11980"/>
                    <a:pt x="21555" y="11980"/>
                  </a:cubicBezTo>
                  <a:cubicBezTo>
                    <a:pt x="22457" y="11980"/>
                    <a:pt x="23209" y="11228"/>
                    <a:pt x="23209" y="10326"/>
                  </a:cubicBezTo>
                  <a:cubicBezTo>
                    <a:pt x="23209" y="9800"/>
                    <a:pt x="23635" y="9374"/>
                    <a:pt x="24161" y="9374"/>
                  </a:cubicBezTo>
                  <a:close/>
                  <a:moveTo>
                    <a:pt x="21806" y="17243"/>
                  </a:moveTo>
                  <a:cubicBezTo>
                    <a:pt x="22658" y="17243"/>
                    <a:pt x="23334" y="17920"/>
                    <a:pt x="23334" y="18772"/>
                  </a:cubicBezTo>
                  <a:cubicBezTo>
                    <a:pt x="23334" y="22131"/>
                    <a:pt x="19826" y="24762"/>
                    <a:pt x="15339" y="24762"/>
                  </a:cubicBezTo>
                  <a:cubicBezTo>
                    <a:pt x="10878" y="24762"/>
                    <a:pt x="7369" y="22131"/>
                    <a:pt x="7369" y="18772"/>
                  </a:cubicBezTo>
                  <a:cubicBezTo>
                    <a:pt x="7369" y="17920"/>
                    <a:pt x="8046" y="17243"/>
                    <a:pt x="8898" y="17243"/>
                  </a:cubicBezTo>
                  <a:cubicBezTo>
                    <a:pt x="9750" y="17243"/>
                    <a:pt x="10427" y="17920"/>
                    <a:pt x="10427" y="18772"/>
                  </a:cubicBezTo>
                  <a:cubicBezTo>
                    <a:pt x="10427" y="20151"/>
                    <a:pt x="12457" y="21680"/>
                    <a:pt x="15339" y="21680"/>
                  </a:cubicBezTo>
                  <a:cubicBezTo>
                    <a:pt x="18247" y="21680"/>
                    <a:pt x="20277" y="20151"/>
                    <a:pt x="20277" y="18772"/>
                  </a:cubicBezTo>
                  <a:cubicBezTo>
                    <a:pt x="20277" y="17920"/>
                    <a:pt x="20953" y="17243"/>
                    <a:pt x="21806" y="17243"/>
                  </a:cubicBezTo>
                  <a:close/>
                  <a:moveTo>
                    <a:pt x="15339" y="0"/>
                  </a:moveTo>
                  <a:cubicBezTo>
                    <a:pt x="6868" y="0"/>
                    <a:pt x="1" y="6867"/>
                    <a:pt x="1" y="15339"/>
                  </a:cubicBezTo>
                  <a:cubicBezTo>
                    <a:pt x="1" y="23810"/>
                    <a:pt x="6868" y="30677"/>
                    <a:pt x="15339" y="30677"/>
                  </a:cubicBezTo>
                  <a:cubicBezTo>
                    <a:pt x="23811" y="30677"/>
                    <a:pt x="30678" y="23810"/>
                    <a:pt x="30678" y="15339"/>
                  </a:cubicBezTo>
                  <a:cubicBezTo>
                    <a:pt x="30678" y="6867"/>
                    <a:pt x="23811" y="0"/>
                    <a:pt x="15339" y="0"/>
                  </a:cubicBezTo>
                  <a:close/>
                </a:path>
              </a:pathLst>
            </a:custGeom>
            <a:solidFill>
              <a:srgbClr val="FF3083"/>
            </a:solidFill>
            <a:ln>
              <a:noFill/>
            </a:ln>
          </p:spPr>
          <p:txBody>
            <a:bodyPr anchorCtr="0" anchor="ctr" bIns="26675" lIns="26675" spcFirstLastPara="1" rIns="26675" wrap="square" tIns="26675">
              <a:noAutofit/>
            </a:bodyPr>
            <a:lstStyle/>
            <a:p>
              <a:pPr indent="0" lvl="0" marL="0" rtl="0" algn="l">
                <a:spcBef>
                  <a:spcPts val="0"/>
                </a:spcBef>
                <a:spcAft>
                  <a:spcPts val="0"/>
                </a:spcAft>
                <a:buNone/>
              </a:pPr>
              <a:r>
                <a:t/>
              </a:r>
              <a:endParaRPr/>
            </a:p>
          </p:txBody>
        </p:sp>
        <p:sp>
          <p:nvSpPr>
            <p:cNvPr id="1163" name="Google Shape;1163;p39"/>
            <p:cNvSpPr/>
            <p:nvPr/>
          </p:nvSpPr>
          <p:spPr>
            <a:xfrm>
              <a:off x="2427450" y="2083975"/>
              <a:ext cx="149150" cy="19450"/>
            </a:xfrm>
            <a:custGeom>
              <a:rect b="b" l="l" r="r" t="t"/>
              <a:pathLst>
                <a:path extrusionOk="0" h="778" w="5966">
                  <a:moveTo>
                    <a:pt x="1" y="1"/>
                  </a:moveTo>
                  <a:lnTo>
                    <a:pt x="1" y="778"/>
                  </a:lnTo>
                  <a:lnTo>
                    <a:pt x="5966" y="778"/>
                  </a:lnTo>
                  <a:lnTo>
                    <a:pt x="5966" y="1"/>
                  </a:lnTo>
                  <a:close/>
                </a:path>
              </a:pathLst>
            </a:custGeom>
            <a:solidFill>
              <a:srgbClr val="FF3083"/>
            </a:solidFill>
            <a:ln>
              <a:noFill/>
            </a:ln>
          </p:spPr>
          <p:txBody>
            <a:bodyPr anchorCtr="0" anchor="ctr" bIns="26675" lIns="26675" spcFirstLastPara="1" rIns="26675" wrap="square" tIns="26675">
              <a:noAutofit/>
            </a:bodyPr>
            <a:lstStyle/>
            <a:p>
              <a:pPr indent="0" lvl="0" marL="0" rtl="0" algn="l">
                <a:spcBef>
                  <a:spcPts val="0"/>
                </a:spcBef>
                <a:spcAft>
                  <a:spcPts val="0"/>
                </a:spcAft>
                <a:buNone/>
              </a:pPr>
              <a:r>
                <a:t/>
              </a:r>
              <a:endParaRPr/>
            </a:p>
          </p:txBody>
        </p:sp>
        <p:sp>
          <p:nvSpPr>
            <p:cNvPr id="1164" name="Google Shape;1164;p39"/>
            <p:cNvSpPr/>
            <p:nvPr/>
          </p:nvSpPr>
          <p:spPr>
            <a:xfrm>
              <a:off x="2484475" y="2335875"/>
              <a:ext cx="149775" cy="20075"/>
            </a:xfrm>
            <a:custGeom>
              <a:rect b="b" l="l" r="r" t="t"/>
              <a:pathLst>
                <a:path extrusionOk="0" h="803" w="5991">
                  <a:moveTo>
                    <a:pt x="1" y="0"/>
                  </a:moveTo>
                  <a:lnTo>
                    <a:pt x="1" y="802"/>
                  </a:lnTo>
                  <a:lnTo>
                    <a:pt x="5991" y="802"/>
                  </a:lnTo>
                  <a:lnTo>
                    <a:pt x="5991" y="0"/>
                  </a:lnTo>
                  <a:close/>
                </a:path>
              </a:pathLst>
            </a:custGeom>
            <a:solidFill>
              <a:srgbClr val="FF3083"/>
            </a:solidFill>
            <a:ln>
              <a:noFill/>
            </a:ln>
          </p:spPr>
          <p:txBody>
            <a:bodyPr anchorCtr="0" anchor="ctr" bIns="26675" lIns="26675" spcFirstLastPara="1" rIns="26675" wrap="square" tIns="26675">
              <a:noAutofit/>
            </a:bodyPr>
            <a:lstStyle/>
            <a:p>
              <a:pPr indent="0" lvl="0" marL="0" rtl="0" algn="l">
                <a:spcBef>
                  <a:spcPts val="0"/>
                </a:spcBef>
                <a:spcAft>
                  <a:spcPts val="0"/>
                </a:spcAft>
                <a:buNone/>
              </a:pPr>
              <a:r>
                <a:t/>
              </a:r>
              <a:endParaRPr/>
            </a:p>
          </p:txBody>
        </p:sp>
        <p:sp>
          <p:nvSpPr>
            <p:cNvPr id="1165" name="Google Shape;1165;p39"/>
            <p:cNvSpPr/>
            <p:nvPr/>
          </p:nvSpPr>
          <p:spPr>
            <a:xfrm>
              <a:off x="2344125" y="2588375"/>
              <a:ext cx="149775" cy="20075"/>
            </a:xfrm>
            <a:custGeom>
              <a:rect b="b" l="l" r="r" t="t"/>
              <a:pathLst>
                <a:path extrusionOk="0" h="803" w="5991">
                  <a:moveTo>
                    <a:pt x="1" y="1"/>
                  </a:moveTo>
                  <a:lnTo>
                    <a:pt x="1" y="803"/>
                  </a:lnTo>
                  <a:lnTo>
                    <a:pt x="5991" y="803"/>
                  </a:lnTo>
                  <a:lnTo>
                    <a:pt x="5991" y="1"/>
                  </a:lnTo>
                  <a:close/>
                </a:path>
              </a:pathLst>
            </a:custGeom>
            <a:solidFill>
              <a:srgbClr val="FF3083"/>
            </a:solidFill>
            <a:ln>
              <a:noFill/>
            </a:ln>
          </p:spPr>
          <p:txBody>
            <a:bodyPr anchorCtr="0" anchor="ctr" bIns="26675" lIns="26675" spcFirstLastPara="1" rIns="26675" wrap="square" tIns="26675">
              <a:noAutofit/>
            </a:bodyPr>
            <a:lstStyle/>
            <a:p>
              <a:pPr indent="0" lvl="0" marL="0" rtl="0" algn="l">
                <a:spcBef>
                  <a:spcPts val="0"/>
                </a:spcBef>
                <a:spcAft>
                  <a:spcPts val="0"/>
                </a:spcAft>
                <a:buNone/>
              </a:pPr>
              <a:r>
                <a:t/>
              </a:r>
              <a:endParaRPr/>
            </a:p>
          </p:txBody>
        </p:sp>
        <p:sp>
          <p:nvSpPr>
            <p:cNvPr id="1166" name="Google Shape;1166;p39"/>
            <p:cNvSpPr/>
            <p:nvPr/>
          </p:nvSpPr>
          <p:spPr>
            <a:xfrm>
              <a:off x="2518325" y="2588375"/>
              <a:ext cx="18175" cy="20075"/>
            </a:xfrm>
            <a:custGeom>
              <a:rect b="b" l="l" r="r" t="t"/>
              <a:pathLst>
                <a:path extrusionOk="0" h="803" w="727">
                  <a:moveTo>
                    <a:pt x="0" y="1"/>
                  </a:moveTo>
                  <a:lnTo>
                    <a:pt x="0" y="803"/>
                  </a:lnTo>
                  <a:lnTo>
                    <a:pt x="727" y="803"/>
                  </a:lnTo>
                  <a:lnTo>
                    <a:pt x="727" y="1"/>
                  </a:lnTo>
                  <a:close/>
                </a:path>
              </a:pathLst>
            </a:custGeom>
            <a:solidFill>
              <a:srgbClr val="FF3083"/>
            </a:solidFill>
            <a:ln>
              <a:noFill/>
            </a:ln>
          </p:spPr>
          <p:txBody>
            <a:bodyPr anchorCtr="0" anchor="ctr" bIns="26675" lIns="26675" spcFirstLastPara="1" rIns="26675" wrap="square" tIns="26675">
              <a:noAutofit/>
            </a:bodyPr>
            <a:lstStyle/>
            <a:p>
              <a:pPr indent="0" lvl="0" marL="0" rtl="0" algn="l">
                <a:spcBef>
                  <a:spcPts val="0"/>
                </a:spcBef>
                <a:spcAft>
                  <a:spcPts val="0"/>
                </a:spcAft>
                <a:buNone/>
              </a:pPr>
              <a:r>
                <a:t/>
              </a:r>
              <a:endParaRPr/>
            </a:p>
          </p:txBody>
        </p:sp>
        <p:sp>
          <p:nvSpPr>
            <p:cNvPr id="1167" name="Google Shape;1167;p39"/>
            <p:cNvSpPr/>
            <p:nvPr/>
          </p:nvSpPr>
          <p:spPr>
            <a:xfrm>
              <a:off x="2460050" y="2269450"/>
              <a:ext cx="149150" cy="20075"/>
            </a:xfrm>
            <a:custGeom>
              <a:rect b="b" l="l" r="r" t="t"/>
              <a:pathLst>
                <a:path extrusionOk="0" h="803" w="5966">
                  <a:moveTo>
                    <a:pt x="0" y="1"/>
                  </a:moveTo>
                  <a:lnTo>
                    <a:pt x="0" y="803"/>
                  </a:lnTo>
                  <a:lnTo>
                    <a:pt x="5965" y="803"/>
                  </a:lnTo>
                  <a:lnTo>
                    <a:pt x="5965" y="1"/>
                  </a:lnTo>
                  <a:close/>
                </a:path>
              </a:pathLst>
            </a:custGeom>
            <a:solidFill>
              <a:srgbClr val="FF3083"/>
            </a:solidFill>
            <a:ln>
              <a:noFill/>
            </a:ln>
          </p:spPr>
          <p:txBody>
            <a:bodyPr anchorCtr="0" anchor="ctr" bIns="26675" lIns="26675" spcFirstLastPara="1" rIns="26675" wrap="square" tIns="26675">
              <a:noAutofit/>
            </a:bodyPr>
            <a:lstStyle/>
            <a:p>
              <a:pPr indent="0" lvl="0" marL="0" rtl="0" algn="l">
                <a:spcBef>
                  <a:spcPts val="0"/>
                </a:spcBef>
                <a:spcAft>
                  <a:spcPts val="0"/>
                </a:spcAft>
                <a:buNone/>
              </a:pPr>
              <a:r>
                <a:t/>
              </a:r>
              <a:endParaRPr/>
            </a:p>
          </p:txBody>
        </p:sp>
        <p:sp>
          <p:nvSpPr>
            <p:cNvPr id="1168" name="Google Shape;1168;p39"/>
            <p:cNvSpPr/>
            <p:nvPr/>
          </p:nvSpPr>
          <p:spPr>
            <a:xfrm>
              <a:off x="1731350" y="2380975"/>
              <a:ext cx="149150" cy="20075"/>
            </a:xfrm>
            <a:custGeom>
              <a:rect b="b" l="l" r="r" t="t"/>
              <a:pathLst>
                <a:path extrusionOk="0" h="803" w="5966">
                  <a:moveTo>
                    <a:pt x="0" y="1"/>
                  </a:moveTo>
                  <a:lnTo>
                    <a:pt x="0" y="803"/>
                  </a:lnTo>
                  <a:lnTo>
                    <a:pt x="5965" y="803"/>
                  </a:lnTo>
                  <a:lnTo>
                    <a:pt x="5965" y="1"/>
                  </a:lnTo>
                  <a:close/>
                </a:path>
              </a:pathLst>
            </a:custGeom>
            <a:solidFill>
              <a:srgbClr val="00CCFF"/>
            </a:solidFill>
            <a:ln>
              <a:noFill/>
            </a:ln>
          </p:spPr>
          <p:txBody>
            <a:bodyPr anchorCtr="0" anchor="ctr" bIns="26675" lIns="26675" spcFirstLastPara="1" rIns="26675" wrap="square" tIns="26675">
              <a:noAutofit/>
            </a:bodyPr>
            <a:lstStyle/>
            <a:p>
              <a:pPr indent="0" lvl="0" marL="0" rtl="0" algn="l">
                <a:spcBef>
                  <a:spcPts val="0"/>
                </a:spcBef>
                <a:spcAft>
                  <a:spcPts val="0"/>
                </a:spcAft>
                <a:buNone/>
              </a:pPr>
              <a:r>
                <a:t/>
              </a:r>
              <a:endParaRPr/>
            </a:p>
          </p:txBody>
        </p:sp>
        <p:sp>
          <p:nvSpPr>
            <p:cNvPr id="1169" name="Google Shape;1169;p39"/>
            <p:cNvSpPr/>
            <p:nvPr/>
          </p:nvSpPr>
          <p:spPr>
            <a:xfrm>
              <a:off x="1824075" y="2567075"/>
              <a:ext cx="149150" cy="20075"/>
            </a:xfrm>
            <a:custGeom>
              <a:rect b="b" l="l" r="r" t="t"/>
              <a:pathLst>
                <a:path extrusionOk="0" h="803" w="5966">
                  <a:moveTo>
                    <a:pt x="0" y="0"/>
                  </a:moveTo>
                  <a:lnTo>
                    <a:pt x="0" y="802"/>
                  </a:lnTo>
                  <a:lnTo>
                    <a:pt x="5965" y="802"/>
                  </a:lnTo>
                  <a:lnTo>
                    <a:pt x="5965" y="0"/>
                  </a:lnTo>
                  <a:close/>
                </a:path>
              </a:pathLst>
            </a:custGeom>
            <a:solidFill>
              <a:srgbClr val="00CCFF"/>
            </a:solidFill>
            <a:ln>
              <a:noFill/>
            </a:ln>
          </p:spPr>
          <p:txBody>
            <a:bodyPr anchorCtr="0" anchor="ctr" bIns="26675" lIns="26675" spcFirstLastPara="1" rIns="26675" wrap="square" tIns="26675">
              <a:noAutofit/>
            </a:bodyPr>
            <a:lstStyle/>
            <a:p>
              <a:pPr indent="0" lvl="0" marL="0" rtl="0" algn="l">
                <a:spcBef>
                  <a:spcPts val="0"/>
                </a:spcBef>
                <a:spcAft>
                  <a:spcPts val="0"/>
                </a:spcAft>
                <a:buNone/>
              </a:pPr>
              <a:r>
                <a:t/>
              </a:r>
              <a:endParaRPr/>
            </a:p>
          </p:txBody>
        </p:sp>
        <p:sp>
          <p:nvSpPr>
            <p:cNvPr id="1170" name="Google Shape;1170;p39"/>
            <p:cNvSpPr/>
            <p:nvPr/>
          </p:nvSpPr>
          <p:spPr>
            <a:xfrm>
              <a:off x="1755150" y="2478725"/>
              <a:ext cx="149150" cy="19450"/>
            </a:xfrm>
            <a:custGeom>
              <a:rect b="b" l="l" r="r" t="t"/>
              <a:pathLst>
                <a:path extrusionOk="0" h="778" w="5966">
                  <a:moveTo>
                    <a:pt x="1" y="1"/>
                  </a:moveTo>
                  <a:lnTo>
                    <a:pt x="1" y="777"/>
                  </a:lnTo>
                  <a:lnTo>
                    <a:pt x="5966" y="777"/>
                  </a:lnTo>
                  <a:lnTo>
                    <a:pt x="5966" y="1"/>
                  </a:lnTo>
                  <a:close/>
                </a:path>
              </a:pathLst>
            </a:custGeom>
            <a:solidFill>
              <a:srgbClr val="00CCFF"/>
            </a:solidFill>
            <a:ln>
              <a:noFill/>
            </a:ln>
          </p:spPr>
          <p:txBody>
            <a:bodyPr anchorCtr="0" anchor="ctr" bIns="26675" lIns="26675" spcFirstLastPara="1" rIns="26675" wrap="square" tIns="26675">
              <a:noAutofit/>
            </a:bodyPr>
            <a:lstStyle/>
            <a:p>
              <a:pPr indent="0" lvl="0" marL="0" rtl="0" algn="l">
                <a:spcBef>
                  <a:spcPts val="0"/>
                </a:spcBef>
                <a:spcAft>
                  <a:spcPts val="0"/>
                </a:spcAft>
                <a:buNone/>
              </a:pPr>
              <a:r>
                <a:t/>
              </a:r>
              <a:endParaRPr/>
            </a:p>
          </p:txBody>
        </p:sp>
        <p:sp>
          <p:nvSpPr>
            <p:cNvPr id="1171" name="Google Shape;1171;p39"/>
            <p:cNvSpPr/>
            <p:nvPr/>
          </p:nvSpPr>
          <p:spPr>
            <a:xfrm>
              <a:off x="1749525" y="2100275"/>
              <a:ext cx="149125" cy="19450"/>
            </a:xfrm>
            <a:custGeom>
              <a:rect b="b" l="l" r="r" t="t"/>
              <a:pathLst>
                <a:path extrusionOk="0" h="778" w="5965">
                  <a:moveTo>
                    <a:pt x="0" y="1"/>
                  </a:moveTo>
                  <a:lnTo>
                    <a:pt x="0" y="778"/>
                  </a:lnTo>
                  <a:lnTo>
                    <a:pt x="5965" y="778"/>
                  </a:lnTo>
                  <a:lnTo>
                    <a:pt x="5965" y="1"/>
                  </a:lnTo>
                  <a:close/>
                </a:path>
              </a:pathLst>
            </a:custGeom>
            <a:solidFill>
              <a:srgbClr val="00CCFF"/>
            </a:solidFill>
            <a:ln>
              <a:noFill/>
            </a:ln>
          </p:spPr>
          <p:txBody>
            <a:bodyPr anchorCtr="0" anchor="ctr" bIns="26675" lIns="26675" spcFirstLastPara="1" rIns="26675" wrap="square" tIns="26675">
              <a:noAutofit/>
            </a:bodyPr>
            <a:lstStyle/>
            <a:p>
              <a:pPr indent="0" lvl="0" marL="0" rtl="0" algn="l">
                <a:spcBef>
                  <a:spcPts val="0"/>
                </a:spcBef>
                <a:spcAft>
                  <a:spcPts val="0"/>
                </a:spcAft>
                <a:buNone/>
              </a:pPr>
              <a:r>
                <a:t/>
              </a:r>
              <a:endParaRPr/>
            </a:p>
          </p:txBody>
        </p:sp>
        <p:sp>
          <p:nvSpPr>
            <p:cNvPr id="1172" name="Google Shape;1172;p39"/>
            <p:cNvSpPr/>
            <p:nvPr/>
          </p:nvSpPr>
          <p:spPr>
            <a:xfrm>
              <a:off x="1845375" y="2011925"/>
              <a:ext cx="190500" cy="20075"/>
            </a:xfrm>
            <a:custGeom>
              <a:rect b="b" l="l" r="r" t="t"/>
              <a:pathLst>
                <a:path extrusionOk="0" h="803" w="7620">
                  <a:moveTo>
                    <a:pt x="1" y="1"/>
                  </a:moveTo>
                  <a:lnTo>
                    <a:pt x="1" y="803"/>
                  </a:lnTo>
                  <a:lnTo>
                    <a:pt x="7620" y="803"/>
                  </a:lnTo>
                  <a:lnTo>
                    <a:pt x="7620" y="1"/>
                  </a:lnTo>
                  <a:close/>
                </a:path>
              </a:pathLst>
            </a:custGeom>
            <a:solidFill>
              <a:srgbClr val="00CCFF"/>
            </a:solidFill>
            <a:ln>
              <a:noFill/>
            </a:ln>
          </p:spPr>
          <p:txBody>
            <a:bodyPr anchorCtr="0" anchor="ctr" bIns="26675" lIns="26675" spcFirstLastPara="1" rIns="26675" wrap="square" tIns="26675">
              <a:noAutofit/>
            </a:bodyPr>
            <a:lstStyle/>
            <a:p>
              <a:pPr indent="0" lvl="0" marL="0" rtl="0" algn="l">
                <a:spcBef>
                  <a:spcPts val="0"/>
                </a:spcBef>
                <a:spcAft>
                  <a:spcPts val="0"/>
                </a:spcAft>
                <a:buNone/>
              </a:pPr>
              <a:r>
                <a:t/>
              </a:r>
              <a:endParaRPr/>
            </a:p>
          </p:txBody>
        </p:sp>
        <p:sp>
          <p:nvSpPr>
            <p:cNvPr id="1173" name="Google Shape;1173;p39"/>
            <p:cNvSpPr/>
            <p:nvPr/>
          </p:nvSpPr>
          <p:spPr>
            <a:xfrm>
              <a:off x="1758275" y="2161050"/>
              <a:ext cx="149150" cy="20075"/>
            </a:xfrm>
            <a:custGeom>
              <a:rect b="b" l="l" r="r" t="t"/>
              <a:pathLst>
                <a:path extrusionOk="0" h="803" w="5966">
                  <a:moveTo>
                    <a:pt x="1" y="1"/>
                  </a:moveTo>
                  <a:lnTo>
                    <a:pt x="1" y="803"/>
                  </a:lnTo>
                  <a:lnTo>
                    <a:pt x="5966" y="803"/>
                  </a:lnTo>
                  <a:lnTo>
                    <a:pt x="5966" y="1"/>
                  </a:lnTo>
                  <a:close/>
                </a:path>
              </a:pathLst>
            </a:custGeom>
            <a:solidFill>
              <a:srgbClr val="00CCFF"/>
            </a:solidFill>
            <a:ln>
              <a:noFill/>
            </a:ln>
          </p:spPr>
          <p:txBody>
            <a:bodyPr anchorCtr="0" anchor="ctr" bIns="26675" lIns="26675" spcFirstLastPara="1" rIns="26675" wrap="square" tIns="26675">
              <a:noAutofit/>
            </a:bodyPr>
            <a:lstStyle/>
            <a:p>
              <a:pPr indent="0" lvl="0" marL="0" rtl="0" algn="l">
                <a:spcBef>
                  <a:spcPts val="0"/>
                </a:spcBef>
                <a:spcAft>
                  <a:spcPts val="0"/>
                </a:spcAft>
                <a:buNone/>
              </a:pPr>
              <a:r>
                <a:t/>
              </a:r>
              <a:endParaRPr/>
            </a:p>
          </p:txBody>
        </p:sp>
        <p:sp>
          <p:nvSpPr>
            <p:cNvPr id="1174" name="Google Shape;1174;p39"/>
            <p:cNvSpPr/>
            <p:nvPr/>
          </p:nvSpPr>
          <p:spPr>
            <a:xfrm>
              <a:off x="1718175" y="2161050"/>
              <a:ext cx="18825" cy="20075"/>
            </a:xfrm>
            <a:custGeom>
              <a:rect b="b" l="l" r="r" t="t"/>
              <a:pathLst>
                <a:path extrusionOk="0" h="803" w="753">
                  <a:moveTo>
                    <a:pt x="1" y="1"/>
                  </a:moveTo>
                  <a:lnTo>
                    <a:pt x="1" y="803"/>
                  </a:lnTo>
                  <a:lnTo>
                    <a:pt x="753" y="803"/>
                  </a:lnTo>
                  <a:lnTo>
                    <a:pt x="753" y="1"/>
                  </a:lnTo>
                  <a:close/>
                </a:path>
              </a:pathLst>
            </a:custGeom>
            <a:solidFill>
              <a:srgbClr val="00CCFF"/>
            </a:solidFill>
            <a:ln>
              <a:noFill/>
            </a:ln>
          </p:spPr>
          <p:txBody>
            <a:bodyPr anchorCtr="0" anchor="ctr" bIns="26675" lIns="26675" spcFirstLastPara="1" rIns="26675" wrap="square" tIns="26675">
              <a:noAutofit/>
            </a:bodyPr>
            <a:lstStyle/>
            <a:p>
              <a:pPr indent="0" lvl="0" marL="0" rtl="0" algn="l">
                <a:spcBef>
                  <a:spcPts val="0"/>
                </a:spcBef>
                <a:spcAft>
                  <a:spcPts val="0"/>
                </a:spcAft>
                <a:buNone/>
              </a:pPr>
              <a:r>
                <a:t/>
              </a:r>
              <a:endParaRPr/>
            </a:p>
          </p:txBody>
        </p:sp>
        <p:sp>
          <p:nvSpPr>
            <p:cNvPr id="1175" name="Google Shape;1175;p39"/>
            <p:cNvSpPr/>
            <p:nvPr/>
          </p:nvSpPr>
          <p:spPr>
            <a:xfrm>
              <a:off x="2391750" y="2028225"/>
              <a:ext cx="112800" cy="20075"/>
            </a:xfrm>
            <a:custGeom>
              <a:rect b="b" l="l" r="r" t="t"/>
              <a:pathLst>
                <a:path extrusionOk="0" h="803" w="4512">
                  <a:moveTo>
                    <a:pt x="0" y="0"/>
                  </a:moveTo>
                  <a:lnTo>
                    <a:pt x="0" y="802"/>
                  </a:lnTo>
                  <a:lnTo>
                    <a:pt x="4512" y="802"/>
                  </a:lnTo>
                  <a:lnTo>
                    <a:pt x="4512" y="0"/>
                  </a:lnTo>
                  <a:close/>
                </a:path>
              </a:pathLst>
            </a:custGeom>
            <a:solidFill>
              <a:srgbClr val="FFFFFF"/>
            </a:solidFill>
            <a:ln>
              <a:noFill/>
            </a:ln>
          </p:spPr>
          <p:txBody>
            <a:bodyPr anchorCtr="0" anchor="ctr" bIns="26675" lIns="26675" spcFirstLastPara="1" rIns="26675" wrap="square" tIns="26675">
              <a:noAutofit/>
            </a:bodyPr>
            <a:lstStyle/>
            <a:p>
              <a:pPr indent="0" lvl="0" marL="0" rtl="0" algn="l">
                <a:spcBef>
                  <a:spcPts val="0"/>
                </a:spcBef>
                <a:spcAft>
                  <a:spcPts val="0"/>
                </a:spcAft>
                <a:buNone/>
              </a:pPr>
              <a:r>
                <a:t/>
              </a:r>
              <a:endParaRPr/>
            </a:p>
          </p:txBody>
        </p:sp>
        <p:sp>
          <p:nvSpPr>
            <p:cNvPr id="1176" name="Google Shape;1176;p39"/>
            <p:cNvSpPr/>
            <p:nvPr/>
          </p:nvSpPr>
          <p:spPr>
            <a:xfrm>
              <a:off x="2473825" y="2410425"/>
              <a:ext cx="112800" cy="20075"/>
            </a:xfrm>
            <a:custGeom>
              <a:rect b="b" l="l" r="r" t="t"/>
              <a:pathLst>
                <a:path extrusionOk="0" h="803" w="4512">
                  <a:moveTo>
                    <a:pt x="1" y="1"/>
                  </a:moveTo>
                  <a:lnTo>
                    <a:pt x="1" y="803"/>
                  </a:lnTo>
                  <a:lnTo>
                    <a:pt x="4512" y="803"/>
                  </a:lnTo>
                  <a:lnTo>
                    <a:pt x="4512" y="1"/>
                  </a:lnTo>
                  <a:close/>
                </a:path>
              </a:pathLst>
            </a:custGeom>
            <a:solidFill>
              <a:srgbClr val="FFFFFF"/>
            </a:solidFill>
            <a:ln>
              <a:noFill/>
            </a:ln>
          </p:spPr>
          <p:txBody>
            <a:bodyPr anchorCtr="0" anchor="ctr" bIns="26675" lIns="26675" spcFirstLastPara="1" rIns="26675" wrap="square" tIns="26675">
              <a:noAutofit/>
            </a:bodyPr>
            <a:lstStyle/>
            <a:p>
              <a:pPr indent="0" lvl="0" marL="0" rtl="0" algn="l">
                <a:spcBef>
                  <a:spcPts val="0"/>
                </a:spcBef>
                <a:spcAft>
                  <a:spcPts val="0"/>
                </a:spcAft>
                <a:buNone/>
              </a:pPr>
              <a:r>
                <a:t/>
              </a:r>
              <a:endParaRPr/>
            </a:p>
          </p:txBody>
        </p:sp>
        <p:sp>
          <p:nvSpPr>
            <p:cNvPr id="1177" name="Google Shape;1177;p39"/>
            <p:cNvSpPr/>
            <p:nvPr/>
          </p:nvSpPr>
          <p:spPr>
            <a:xfrm>
              <a:off x="1712550" y="2335875"/>
              <a:ext cx="160425" cy="20075"/>
            </a:xfrm>
            <a:custGeom>
              <a:rect b="b" l="l" r="r" t="t"/>
              <a:pathLst>
                <a:path extrusionOk="0" h="803" w="6417">
                  <a:moveTo>
                    <a:pt x="0" y="0"/>
                  </a:moveTo>
                  <a:lnTo>
                    <a:pt x="0" y="802"/>
                  </a:lnTo>
                  <a:lnTo>
                    <a:pt x="6416" y="802"/>
                  </a:lnTo>
                  <a:lnTo>
                    <a:pt x="6416" y="0"/>
                  </a:lnTo>
                  <a:close/>
                </a:path>
              </a:pathLst>
            </a:custGeom>
            <a:solidFill>
              <a:srgbClr val="FFFFFF"/>
            </a:solidFill>
            <a:ln>
              <a:noFill/>
            </a:ln>
          </p:spPr>
          <p:txBody>
            <a:bodyPr anchorCtr="0" anchor="ctr" bIns="26675" lIns="26675" spcFirstLastPara="1" rIns="26675" wrap="square" tIns="26675">
              <a:noAutofit/>
            </a:bodyPr>
            <a:lstStyle/>
            <a:p>
              <a:pPr indent="0" lvl="0" marL="0" rtl="0" algn="l">
                <a:spcBef>
                  <a:spcPts val="0"/>
                </a:spcBef>
                <a:spcAft>
                  <a:spcPts val="0"/>
                </a:spcAft>
                <a:buNone/>
              </a:pPr>
              <a:r>
                <a:t/>
              </a:r>
              <a:endParaRPr/>
            </a:p>
          </p:txBody>
        </p:sp>
        <p:sp>
          <p:nvSpPr>
            <p:cNvPr id="1178" name="Google Shape;1178;p39"/>
            <p:cNvSpPr/>
            <p:nvPr/>
          </p:nvSpPr>
          <p:spPr>
            <a:xfrm>
              <a:off x="1797125" y="2055175"/>
              <a:ext cx="112825" cy="20075"/>
            </a:xfrm>
            <a:custGeom>
              <a:rect b="b" l="l" r="r" t="t"/>
              <a:pathLst>
                <a:path extrusionOk="0" h="803" w="4513">
                  <a:moveTo>
                    <a:pt x="1" y="0"/>
                  </a:moveTo>
                  <a:lnTo>
                    <a:pt x="1" y="802"/>
                  </a:lnTo>
                  <a:lnTo>
                    <a:pt x="4512" y="802"/>
                  </a:lnTo>
                  <a:lnTo>
                    <a:pt x="4512" y="0"/>
                  </a:lnTo>
                  <a:close/>
                </a:path>
              </a:pathLst>
            </a:custGeom>
            <a:solidFill>
              <a:srgbClr val="FFFFFF"/>
            </a:solidFill>
            <a:ln>
              <a:noFill/>
            </a:ln>
          </p:spPr>
          <p:txBody>
            <a:bodyPr anchorCtr="0" anchor="ctr" bIns="26675" lIns="26675" spcFirstLastPara="1" rIns="26675" wrap="square" tIns="26675">
              <a:noAutofit/>
            </a:bodyPr>
            <a:lstStyle/>
            <a:p>
              <a:pPr indent="0" lvl="0" marL="0" rtl="0" algn="l">
                <a:spcBef>
                  <a:spcPts val="0"/>
                </a:spcBef>
                <a:spcAft>
                  <a:spcPts val="0"/>
                </a:spcAft>
                <a:buNone/>
              </a:pPr>
              <a:r>
                <a:t/>
              </a:r>
              <a:endParaRPr/>
            </a:p>
          </p:txBody>
        </p:sp>
        <p:sp>
          <p:nvSpPr>
            <p:cNvPr id="1179" name="Google Shape;1179;p39"/>
            <p:cNvSpPr/>
            <p:nvPr/>
          </p:nvSpPr>
          <p:spPr>
            <a:xfrm>
              <a:off x="1753900" y="2516950"/>
              <a:ext cx="128475" cy="19450"/>
            </a:xfrm>
            <a:custGeom>
              <a:rect b="b" l="l" r="r" t="t"/>
              <a:pathLst>
                <a:path extrusionOk="0" h="778" w="5139">
                  <a:moveTo>
                    <a:pt x="0" y="0"/>
                  </a:moveTo>
                  <a:lnTo>
                    <a:pt x="0" y="777"/>
                  </a:lnTo>
                  <a:lnTo>
                    <a:pt x="5138" y="777"/>
                  </a:lnTo>
                  <a:lnTo>
                    <a:pt x="5138" y="0"/>
                  </a:lnTo>
                  <a:close/>
                </a:path>
              </a:pathLst>
            </a:custGeom>
            <a:solidFill>
              <a:srgbClr val="FFFFFF"/>
            </a:solidFill>
            <a:ln>
              <a:noFill/>
            </a:ln>
          </p:spPr>
          <p:txBody>
            <a:bodyPr anchorCtr="0" anchor="ctr" bIns="26675" lIns="26675" spcFirstLastPara="1" rIns="26675" wrap="square" tIns="26675">
              <a:noAutofit/>
            </a:bodyPr>
            <a:lstStyle/>
            <a:p>
              <a:pPr indent="0" lvl="0" marL="0" rtl="0" algn="l">
                <a:spcBef>
                  <a:spcPts val="0"/>
                </a:spcBef>
                <a:spcAft>
                  <a:spcPts val="0"/>
                </a:spcAft>
                <a:buNone/>
              </a:pPr>
              <a:r>
                <a:t/>
              </a:r>
              <a:endParaRPr/>
            </a:p>
          </p:txBody>
        </p:sp>
        <p:sp>
          <p:nvSpPr>
            <p:cNvPr id="1180" name="Google Shape;1180;p39"/>
            <p:cNvSpPr/>
            <p:nvPr/>
          </p:nvSpPr>
          <p:spPr>
            <a:xfrm>
              <a:off x="1736975" y="2253800"/>
              <a:ext cx="127850" cy="20075"/>
            </a:xfrm>
            <a:custGeom>
              <a:rect b="b" l="l" r="r" t="t"/>
              <a:pathLst>
                <a:path extrusionOk="0" h="803" w="5114">
                  <a:moveTo>
                    <a:pt x="1" y="0"/>
                  </a:moveTo>
                  <a:lnTo>
                    <a:pt x="1" y="802"/>
                  </a:lnTo>
                  <a:lnTo>
                    <a:pt x="5114" y="802"/>
                  </a:lnTo>
                  <a:lnTo>
                    <a:pt x="5114" y="0"/>
                  </a:lnTo>
                  <a:close/>
                </a:path>
              </a:pathLst>
            </a:custGeom>
            <a:solidFill>
              <a:srgbClr val="FFFFFF"/>
            </a:solidFill>
            <a:ln>
              <a:noFill/>
            </a:ln>
          </p:spPr>
          <p:txBody>
            <a:bodyPr anchorCtr="0" anchor="ctr" bIns="26675" lIns="26675" spcFirstLastPara="1" rIns="26675" wrap="square" tIns="26675">
              <a:noAutofit/>
            </a:bodyPr>
            <a:lstStyle/>
            <a:p>
              <a:pPr indent="0" lvl="0" marL="0" rtl="0" algn="l">
                <a:spcBef>
                  <a:spcPts val="0"/>
                </a:spcBef>
                <a:spcAft>
                  <a:spcPts val="0"/>
                </a:spcAft>
                <a:buNone/>
              </a:pPr>
              <a:r>
                <a:t/>
              </a:r>
              <a:endParaRPr/>
            </a:p>
          </p:txBody>
        </p:sp>
        <p:sp>
          <p:nvSpPr>
            <p:cNvPr id="1181" name="Google Shape;1181;p39"/>
            <p:cNvSpPr/>
            <p:nvPr/>
          </p:nvSpPr>
          <p:spPr>
            <a:xfrm>
              <a:off x="2439375" y="2496900"/>
              <a:ext cx="139750" cy="20075"/>
            </a:xfrm>
            <a:custGeom>
              <a:rect b="b" l="l" r="r" t="t"/>
              <a:pathLst>
                <a:path extrusionOk="0" h="803" w="5590">
                  <a:moveTo>
                    <a:pt x="0" y="0"/>
                  </a:moveTo>
                  <a:lnTo>
                    <a:pt x="0" y="802"/>
                  </a:lnTo>
                  <a:lnTo>
                    <a:pt x="5589" y="802"/>
                  </a:lnTo>
                  <a:lnTo>
                    <a:pt x="5589" y="0"/>
                  </a:lnTo>
                  <a:close/>
                </a:path>
              </a:pathLst>
            </a:custGeom>
            <a:solidFill>
              <a:srgbClr val="FFFFFF"/>
            </a:solidFill>
            <a:ln>
              <a:noFill/>
            </a:ln>
          </p:spPr>
          <p:txBody>
            <a:bodyPr anchorCtr="0" anchor="ctr" bIns="26675" lIns="26675" spcFirstLastPara="1" rIns="26675" wrap="square" tIns="26675">
              <a:noAutofit/>
            </a:bodyPr>
            <a:lstStyle/>
            <a:p>
              <a:pPr indent="0" lvl="0" marL="0" rtl="0" algn="l">
                <a:spcBef>
                  <a:spcPts val="0"/>
                </a:spcBef>
                <a:spcAft>
                  <a:spcPts val="0"/>
                </a:spcAft>
                <a:buNone/>
              </a:pPr>
              <a:r>
                <a:t/>
              </a:r>
              <a:endParaRPr/>
            </a:p>
          </p:txBody>
        </p:sp>
        <p:sp>
          <p:nvSpPr>
            <p:cNvPr id="1182" name="Google Shape;1182;p39"/>
            <p:cNvSpPr/>
            <p:nvPr/>
          </p:nvSpPr>
          <p:spPr>
            <a:xfrm>
              <a:off x="2492000" y="2225600"/>
              <a:ext cx="139750" cy="20075"/>
            </a:xfrm>
            <a:custGeom>
              <a:rect b="b" l="l" r="r" t="t"/>
              <a:pathLst>
                <a:path extrusionOk="0" h="803" w="5590">
                  <a:moveTo>
                    <a:pt x="0" y="0"/>
                  </a:moveTo>
                  <a:lnTo>
                    <a:pt x="0" y="802"/>
                  </a:lnTo>
                  <a:lnTo>
                    <a:pt x="5589" y="802"/>
                  </a:lnTo>
                  <a:lnTo>
                    <a:pt x="5589" y="0"/>
                  </a:lnTo>
                  <a:close/>
                </a:path>
              </a:pathLst>
            </a:custGeom>
            <a:solidFill>
              <a:srgbClr val="FFFFFF"/>
            </a:solidFill>
            <a:ln>
              <a:noFill/>
            </a:ln>
          </p:spPr>
          <p:txBody>
            <a:bodyPr anchorCtr="0" anchor="ctr" bIns="26675" lIns="26675" spcFirstLastPara="1" rIns="26675" wrap="square" tIns="26675">
              <a:noAutofit/>
            </a:bodyPr>
            <a:lstStyle/>
            <a:p>
              <a:pPr indent="0" lvl="0" marL="0" rtl="0" algn="l">
                <a:spcBef>
                  <a:spcPts val="0"/>
                </a:spcBef>
                <a:spcAft>
                  <a:spcPts val="0"/>
                </a:spcAft>
                <a:buNone/>
              </a:pPr>
              <a:r>
                <a:t/>
              </a:r>
              <a:endParaRPr/>
            </a:p>
          </p:txBody>
        </p:sp>
        <p:sp>
          <p:nvSpPr>
            <p:cNvPr id="1183" name="Google Shape;1183;p39"/>
            <p:cNvSpPr/>
            <p:nvPr/>
          </p:nvSpPr>
          <p:spPr>
            <a:xfrm>
              <a:off x="2448775" y="2174850"/>
              <a:ext cx="139750" cy="20075"/>
            </a:xfrm>
            <a:custGeom>
              <a:rect b="b" l="l" r="r" t="t"/>
              <a:pathLst>
                <a:path extrusionOk="0" h="803" w="5590">
                  <a:moveTo>
                    <a:pt x="0" y="0"/>
                  </a:moveTo>
                  <a:lnTo>
                    <a:pt x="0" y="802"/>
                  </a:lnTo>
                  <a:lnTo>
                    <a:pt x="5589" y="802"/>
                  </a:lnTo>
                  <a:lnTo>
                    <a:pt x="5589" y="0"/>
                  </a:lnTo>
                  <a:close/>
                </a:path>
              </a:pathLst>
            </a:custGeom>
            <a:solidFill>
              <a:srgbClr val="FFFFFF"/>
            </a:solidFill>
            <a:ln>
              <a:noFill/>
            </a:ln>
          </p:spPr>
          <p:txBody>
            <a:bodyPr anchorCtr="0" anchor="ctr" bIns="26675" lIns="26675" spcFirstLastPara="1" rIns="26675" wrap="square" tIns="26675">
              <a:noAutofit/>
            </a:bodyPr>
            <a:lstStyle/>
            <a:p>
              <a:pPr indent="0" lvl="0" marL="0" rtl="0" algn="l">
                <a:spcBef>
                  <a:spcPts val="0"/>
                </a:spcBef>
                <a:spcAft>
                  <a:spcPts val="0"/>
                </a:spcAft>
                <a:buNone/>
              </a:pPr>
              <a:r>
                <a:t/>
              </a:r>
              <a:endParaRPr/>
            </a:p>
          </p:txBody>
        </p:sp>
        <p:sp>
          <p:nvSpPr>
            <p:cNvPr id="1184" name="Google Shape;1184;p39"/>
            <p:cNvSpPr/>
            <p:nvPr/>
          </p:nvSpPr>
          <p:spPr>
            <a:xfrm>
              <a:off x="2605400" y="2174850"/>
              <a:ext cx="13825" cy="20075"/>
            </a:xfrm>
            <a:custGeom>
              <a:rect b="b" l="l" r="r" t="t"/>
              <a:pathLst>
                <a:path extrusionOk="0" h="803" w="553">
                  <a:moveTo>
                    <a:pt x="1" y="0"/>
                  </a:moveTo>
                  <a:lnTo>
                    <a:pt x="1" y="802"/>
                  </a:lnTo>
                  <a:lnTo>
                    <a:pt x="552" y="802"/>
                  </a:lnTo>
                  <a:lnTo>
                    <a:pt x="552" y="0"/>
                  </a:lnTo>
                  <a:close/>
                </a:path>
              </a:pathLst>
            </a:custGeom>
            <a:solidFill>
              <a:srgbClr val="FFFFFF"/>
            </a:solidFill>
            <a:ln>
              <a:noFill/>
            </a:ln>
          </p:spPr>
          <p:txBody>
            <a:bodyPr anchorCtr="0" anchor="ctr" bIns="26675" lIns="26675" spcFirstLastPara="1" rIns="26675" wrap="square" tIns="26675">
              <a:noAutofit/>
            </a:bodyPr>
            <a:lstStyle/>
            <a:p>
              <a:pPr indent="0" lvl="0" marL="0" rtl="0" algn="l">
                <a:spcBef>
                  <a:spcPts val="0"/>
                </a:spcBef>
                <a:spcAft>
                  <a:spcPts val="0"/>
                </a:spcAft>
                <a:buNone/>
              </a:pPr>
              <a:r>
                <a:t/>
              </a:r>
              <a:endParaRPr/>
            </a:p>
          </p:txBody>
        </p:sp>
        <p:sp>
          <p:nvSpPr>
            <p:cNvPr id="1185" name="Google Shape;1185;p39"/>
            <p:cNvSpPr/>
            <p:nvPr/>
          </p:nvSpPr>
          <p:spPr>
            <a:xfrm>
              <a:off x="1727575" y="2516950"/>
              <a:ext cx="14450" cy="19450"/>
            </a:xfrm>
            <a:custGeom>
              <a:rect b="b" l="l" r="r" t="t"/>
              <a:pathLst>
                <a:path extrusionOk="0" h="778" w="578">
                  <a:moveTo>
                    <a:pt x="1" y="0"/>
                  </a:moveTo>
                  <a:lnTo>
                    <a:pt x="1" y="777"/>
                  </a:lnTo>
                  <a:lnTo>
                    <a:pt x="577" y="777"/>
                  </a:lnTo>
                  <a:lnTo>
                    <a:pt x="577" y="0"/>
                  </a:lnTo>
                  <a:close/>
                </a:path>
              </a:pathLst>
            </a:custGeom>
            <a:solidFill>
              <a:srgbClr val="FFFFFF"/>
            </a:solidFill>
            <a:ln>
              <a:noFill/>
            </a:ln>
          </p:spPr>
          <p:txBody>
            <a:bodyPr anchorCtr="0" anchor="ctr" bIns="26675" lIns="26675" spcFirstLastPara="1" rIns="26675" wrap="square" tIns="26675">
              <a:noAutofit/>
            </a:bodyPr>
            <a:lstStyle/>
            <a:p>
              <a:pPr indent="0" lvl="0" marL="0" rtl="0" algn="l">
                <a:spcBef>
                  <a:spcPts val="0"/>
                </a:spcBef>
                <a:spcAft>
                  <a:spcPts val="0"/>
                </a:spcAft>
                <a:buNone/>
              </a:pPr>
              <a:r>
                <a:t/>
              </a:r>
              <a:endParaRPr/>
            </a:p>
          </p:txBody>
        </p:sp>
        <p:sp>
          <p:nvSpPr>
            <p:cNvPr id="1186" name="Google Shape;1186;p39"/>
            <p:cNvSpPr/>
            <p:nvPr/>
          </p:nvSpPr>
          <p:spPr>
            <a:xfrm>
              <a:off x="1789625" y="1926725"/>
              <a:ext cx="766925" cy="766950"/>
            </a:xfrm>
            <a:custGeom>
              <a:rect b="b" l="l" r="r" t="t"/>
              <a:pathLst>
                <a:path extrusionOk="0" h="30678" w="30677">
                  <a:moveTo>
                    <a:pt x="11754" y="9374"/>
                  </a:moveTo>
                  <a:cubicBezTo>
                    <a:pt x="12281" y="9374"/>
                    <a:pt x="12707" y="9800"/>
                    <a:pt x="12707" y="10326"/>
                  </a:cubicBezTo>
                  <a:cubicBezTo>
                    <a:pt x="12707" y="12281"/>
                    <a:pt x="11128" y="13885"/>
                    <a:pt x="9148" y="13885"/>
                  </a:cubicBezTo>
                  <a:cubicBezTo>
                    <a:pt x="7193" y="13885"/>
                    <a:pt x="5589" y="12281"/>
                    <a:pt x="5589" y="10326"/>
                  </a:cubicBezTo>
                  <a:cubicBezTo>
                    <a:pt x="5589" y="9800"/>
                    <a:pt x="6015" y="9374"/>
                    <a:pt x="6541" y="9374"/>
                  </a:cubicBezTo>
                  <a:cubicBezTo>
                    <a:pt x="7068" y="9374"/>
                    <a:pt x="7494" y="9800"/>
                    <a:pt x="7494" y="10326"/>
                  </a:cubicBezTo>
                  <a:cubicBezTo>
                    <a:pt x="7494" y="11228"/>
                    <a:pt x="8221" y="11980"/>
                    <a:pt x="9148" y="11980"/>
                  </a:cubicBezTo>
                  <a:cubicBezTo>
                    <a:pt x="10075" y="11980"/>
                    <a:pt x="10802" y="11228"/>
                    <a:pt x="10802" y="10326"/>
                  </a:cubicBezTo>
                  <a:cubicBezTo>
                    <a:pt x="10802" y="9800"/>
                    <a:pt x="11228" y="9374"/>
                    <a:pt x="11754" y="9374"/>
                  </a:cubicBezTo>
                  <a:close/>
                  <a:moveTo>
                    <a:pt x="24161" y="9374"/>
                  </a:moveTo>
                  <a:cubicBezTo>
                    <a:pt x="24687" y="9374"/>
                    <a:pt x="25113" y="9800"/>
                    <a:pt x="25113" y="10326"/>
                  </a:cubicBezTo>
                  <a:cubicBezTo>
                    <a:pt x="25113" y="12281"/>
                    <a:pt x="23509" y="13885"/>
                    <a:pt x="21554" y="13885"/>
                  </a:cubicBezTo>
                  <a:cubicBezTo>
                    <a:pt x="19574" y="13885"/>
                    <a:pt x="17970" y="12281"/>
                    <a:pt x="17970" y="10326"/>
                  </a:cubicBezTo>
                  <a:cubicBezTo>
                    <a:pt x="17970" y="9800"/>
                    <a:pt x="18396" y="9374"/>
                    <a:pt x="18948" y="9374"/>
                  </a:cubicBezTo>
                  <a:cubicBezTo>
                    <a:pt x="19474" y="9374"/>
                    <a:pt x="19900" y="9800"/>
                    <a:pt x="19900" y="10326"/>
                  </a:cubicBezTo>
                  <a:cubicBezTo>
                    <a:pt x="19900" y="11228"/>
                    <a:pt x="20627" y="11980"/>
                    <a:pt x="21554" y="11980"/>
                  </a:cubicBezTo>
                  <a:cubicBezTo>
                    <a:pt x="22456" y="11980"/>
                    <a:pt x="23208" y="11228"/>
                    <a:pt x="23208" y="10326"/>
                  </a:cubicBezTo>
                  <a:cubicBezTo>
                    <a:pt x="23208" y="9800"/>
                    <a:pt x="23634" y="9374"/>
                    <a:pt x="24161" y="9374"/>
                  </a:cubicBezTo>
                  <a:close/>
                  <a:moveTo>
                    <a:pt x="21805" y="17243"/>
                  </a:moveTo>
                  <a:cubicBezTo>
                    <a:pt x="22657" y="17243"/>
                    <a:pt x="23333" y="17920"/>
                    <a:pt x="23333" y="18772"/>
                  </a:cubicBezTo>
                  <a:cubicBezTo>
                    <a:pt x="23333" y="22131"/>
                    <a:pt x="19825" y="24762"/>
                    <a:pt x="15338" y="24762"/>
                  </a:cubicBezTo>
                  <a:cubicBezTo>
                    <a:pt x="10877" y="24762"/>
                    <a:pt x="7368" y="22131"/>
                    <a:pt x="7368" y="18772"/>
                  </a:cubicBezTo>
                  <a:cubicBezTo>
                    <a:pt x="7368" y="17920"/>
                    <a:pt x="8045" y="17243"/>
                    <a:pt x="8897" y="17243"/>
                  </a:cubicBezTo>
                  <a:cubicBezTo>
                    <a:pt x="9749" y="17243"/>
                    <a:pt x="10426" y="17920"/>
                    <a:pt x="10426" y="18772"/>
                  </a:cubicBezTo>
                  <a:cubicBezTo>
                    <a:pt x="10426" y="20151"/>
                    <a:pt x="12456" y="21680"/>
                    <a:pt x="15338" y="21680"/>
                  </a:cubicBezTo>
                  <a:cubicBezTo>
                    <a:pt x="18246" y="21680"/>
                    <a:pt x="20276" y="20151"/>
                    <a:pt x="20276" y="18772"/>
                  </a:cubicBezTo>
                  <a:cubicBezTo>
                    <a:pt x="20276" y="17920"/>
                    <a:pt x="20953" y="17243"/>
                    <a:pt x="21805" y="17243"/>
                  </a:cubicBezTo>
                  <a:close/>
                  <a:moveTo>
                    <a:pt x="15338" y="0"/>
                  </a:moveTo>
                  <a:cubicBezTo>
                    <a:pt x="6867" y="0"/>
                    <a:pt x="0" y="6867"/>
                    <a:pt x="0" y="15339"/>
                  </a:cubicBezTo>
                  <a:cubicBezTo>
                    <a:pt x="0" y="23810"/>
                    <a:pt x="6867" y="30677"/>
                    <a:pt x="15338" y="30677"/>
                  </a:cubicBezTo>
                  <a:cubicBezTo>
                    <a:pt x="23810" y="30677"/>
                    <a:pt x="30677" y="23810"/>
                    <a:pt x="30677" y="15339"/>
                  </a:cubicBezTo>
                  <a:cubicBezTo>
                    <a:pt x="30677" y="6867"/>
                    <a:pt x="23810" y="0"/>
                    <a:pt x="15338" y="0"/>
                  </a:cubicBezTo>
                  <a:close/>
                </a:path>
              </a:pathLst>
            </a:custGeom>
            <a:solidFill>
              <a:srgbClr val="FFFFFF"/>
            </a:solidFill>
            <a:ln>
              <a:noFill/>
            </a:ln>
          </p:spPr>
          <p:txBody>
            <a:bodyPr anchorCtr="0" anchor="ctr" bIns="26675" lIns="26675" spcFirstLastPara="1" rIns="26675" wrap="square" tIns="26675">
              <a:noAutofit/>
            </a:bodyPr>
            <a:lstStyle/>
            <a:p>
              <a:pPr indent="0" lvl="0" marL="0" rtl="0" algn="l">
                <a:spcBef>
                  <a:spcPts val="0"/>
                </a:spcBef>
                <a:spcAft>
                  <a:spcPts val="0"/>
                </a:spcAft>
                <a:buNone/>
              </a:pPr>
              <a:r>
                <a:t/>
              </a:r>
              <a:endParaRPr/>
            </a:p>
          </p:txBody>
        </p:sp>
      </p:gr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90" name="Shape 1190"/>
        <p:cNvGrpSpPr/>
        <p:nvPr/>
      </p:nvGrpSpPr>
      <p:grpSpPr>
        <a:xfrm>
          <a:off x="0" y="0"/>
          <a:ext cx="0" cy="0"/>
          <a:chOff x="0" y="0"/>
          <a:chExt cx="0" cy="0"/>
        </a:xfrm>
      </p:grpSpPr>
      <p:grpSp>
        <p:nvGrpSpPr>
          <p:cNvPr id="1191" name="Google Shape;1191;p40"/>
          <p:cNvGrpSpPr/>
          <p:nvPr/>
        </p:nvGrpSpPr>
        <p:grpSpPr>
          <a:xfrm>
            <a:off x="715980" y="1404593"/>
            <a:ext cx="4563332" cy="2986915"/>
            <a:chOff x="839025" y="1389059"/>
            <a:chExt cx="4563332" cy="3018000"/>
          </a:xfrm>
        </p:grpSpPr>
        <p:sp>
          <p:nvSpPr>
            <p:cNvPr id="1192" name="Google Shape;1192;p40"/>
            <p:cNvSpPr/>
            <p:nvPr/>
          </p:nvSpPr>
          <p:spPr>
            <a:xfrm>
              <a:off x="1057157" y="1389059"/>
              <a:ext cx="4345200" cy="3018000"/>
            </a:xfrm>
            <a:prstGeom prst="roundRect">
              <a:avLst>
                <a:gd fmla="val 8404" name="adj"/>
              </a:avLst>
            </a:prstGeom>
            <a:solidFill>
              <a:schemeClr val="lt2"/>
            </a:solidFill>
            <a:ln cap="flat" cmpd="sng" w="76200">
              <a:solidFill>
                <a:schemeClr val="l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93" name="Google Shape;1193;p40"/>
            <p:cNvSpPr/>
            <p:nvPr/>
          </p:nvSpPr>
          <p:spPr>
            <a:xfrm>
              <a:off x="839025" y="1389059"/>
              <a:ext cx="4345200" cy="3018000"/>
            </a:xfrm>
            <a:prstGeom prst="roundRect">
              <a:avLst>
                <a:gd fmla="val 8404" name="adj"/>
              </a:avLst>
            </a:prstGeom>
            <a:solidFill>
              <a:schemeClr val="dk2"/>
            </a:solidFill>
            <a:ln cap="flat" cmpd="sng" w="7620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pic>
        <p:nvPicPr>
          <p:cNvPr id="1194" name="Google Shape;1194;p40" title="image.jpeg"/>
          <p:cNvPicPr preferRelativeResize="0"/>
          <p:nvPr>
            <p:ph idx="2" type="pic"/>
          </p:nvPr>
        </p:nvPicPr>
        <p:blipFill rotWithShape="1">
          <a:blip r:embed="rId3">
            <a:alphaModFix/>
          </a:blip>
          <a:srcRect b="0" l="2280" r="2280" t="0"/>
          <a:stretch/>
        </p:blipFill>
        <p:spPr>
          <a:xfrm flipH="1">
            <a:off x="825046" y="1380350"/>
            <a:ext cx="4345200" cy="3035400"/>
          </a:xfrm>
          <a:prstGeom prst="roundRect">
            <a:avLst>
              <a:gd fmla="val 8698" name="adj"/>
            </a:avLst>
          </a:prstGeom>
        </p:spPr>
      </p:pic>
      <p:sp>
        <p:nvSpPr>
          <p:cNvPr id="1195" name="Google Shape;1195;p40"/>
          <p:cNvSpPr txBox="1"/>
          <p:nvPr>
            <p:ph idx="1" type="subTitle"/>
          </p:nvPr>
        </p:nvSpPr>
        <p:spPr>
          <a:xfrm>
            <a:off x="5627475" y="2217050"/>
            <a:ext cx="2677500" cy="13620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t>Given the effect that technology can have on users we must </a:t>
            </a:r>
            <a:r>
              <a:rPr lang="en"/>
              <a:t>acknowledge</a:t>
            </a:r>
            <a:r>
              <a:rPr lang="en"/>
              <a:t> the dilemmas inherent.</a:t>
            </a:r>
            <a:endParaRPr/>
          </a:p>
        </p:txBody>
      </p:sp>
      <p:sp>
        <p:nvSpPr>
          <p:cNvPr id="1196" name="Google Shape;1196;p40"/>
          <p:cNvSpPr txBox="1"/>
          <p:nvPr>
            <p:ph type="ctrTitle"/>
          </p:nvPr>
        </p:nvSpPr>
        <p:spPr>
          <a:xfrm>
            <a:off x="713250" y="393419"/>
            <a:ext cx="7717500" cy="5778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sz="2700"/>
              <a:t>Woebot+Mimetic Ai = Impersonation</a:t>
            </a:r>
            <a:endParaRPr sz="2700"/>
          </a:p>
        </p:txBody>
      </p:sp>
      <p:grpSp>
        <p:nvGrpSpPr>
          <p:cNvPr id="1197" name="Google Shape;1197;p40"/>
          <p:cNvGrpSpPr/>
          <p:nvPr/>
        </p:nvGrpSpPr>
        <p:grpSpPr>
          <a:xfrm>
            <a:off x="7230875" y="1380663"/>
            <a:ext cx="921700" cy="766325"/>
            <a:chOff x="1712550" y="849650"/>
            <a:chExt cx="921700" cy="766325"/>
          </a:xfrm>
        </p:grpSpPr>
        <p:sp>
          <p:nvSpPr>
            <p:cNvPr id="1198" name="Google Shape;1198;p40"/>
            <p:cNvSpPr/>
            <p:nvPr/>
          </p:nvSpPr>
          <p:spPr>
            <a:xfrm>
              <a:off x="1761425" y="849650"/>
              <a:ext cx="766950" cy="766325"/>
            </a:xfrm>
            <a:custGeom>
              <a:rect b="b" l="l" r="r" t="t"/>
              <a:pathLst>
                <a:path extrusionOk="0" h="30653" w="30678">
                  <a:moveTo>
                    <a:pt x="9574" y="7644"/>
                  </a:moveTo>
                  <a:cubicBezTo>
                    <a:pt x="11003" y="7644"/>
                    <a:pt x="12156" y="9399"/>
                    <a:pt x="12156" y="11554"/>
                  </a:cubicBezTo>
                  <a:cubicBezTo>
                    <a:pt x="12156" y="13685"/>
                    <a:pt x="11003" y="15439"/>
                    <a:pt x="9574" y="15439"/>
                  </a:cubicBezTo>
                  <a:cubicBezTo>
                    <a:pt x="8146" y="15439"/>
                    <a:pt x="6993" y="13685"/>
                    <a:pt x="6993" y="11554"/>
                  </a:cubicBezTo>
                  <a:cubicBezTo>
                    <a:pt x="6993" y="9399"/>
                    <a:pt x="8146" y="7644"/>
                    <a:pt x="9574" y="7644"/>
                  </a:cubicBezTo>
                  <a:close/>
                  <a:moveTo>
                    <a:pt x="21078" y="7644"/>
                  </a:moveTo>
                  <a:cubicBezTo>
                    <a:pt x="22507" y="7644"/>
                    <a:pt x="23659" y="9399"/>
                    <a:pt x="23659" y="11554"/>
                  </a:cubicBezTo>
                  <a:cubicBezTo>
                    <a:pt x="23659" y="13685"/>
                    <a:pt x="22507" y="15439"/>
                    <a:pt x="21078" y="15439"/>
                  </a:cubicBezTo>
                  <a:cubicBezTo>
                    <a:pt x="19649" y="15439"/>
                    <a:pt x="18497" y="13685"/>
                    <a:pt x="18497" y="11554"/>
                  </a:cubicBezTo>
                  <a:cubicBezTo>
                    <a:pt x="18497" y="9399"/>
                    <a:pt x="19649" y="7644"/>
                    <a:pt x="21078" y="7644"/>
                  </a:cubicBezTo>
                  <a:close/>
                  <a:moveTo>
                    <a:pt x="15339" y="17845"/>
                  </a:moveTo>
                  <a:cubicBezTo>
                    <a:pt x="18421" y="17845"/>
                    <a:pt x="20953" y="20101"/>
                    <a:pt x="20953" y="22883"/>
                  </a:cubicBezTo>
                  <a:cubicBezTo>
                    <a:pt x="20953" y="25665"/>
                    <a:pt x="18421" y="27920"/>
                    <a:pt x="15339" y="27920"/>
                  </a:cubicBezTo>
                  <a:cubicBezTo>
                    <a:pt x="12231" y="27920"/>
                    <a:pt x="9700" y="25665"/>
                    <a:pt x="9700" y="22883"/>
                  </a:cubicBezTo>
                  <a:cubicBezTo>
                    <a:pt x="9700" y="20101"/>
                    <a:pt x="12231" y="17845"/>
                    <a:pt x="15339" y="17845"/>
                  </a:cubicBezTo>
                  <a:close/>
                  <a:moveTo>
                    <a:pt x="15339" y="0"/>
                  </a:moveTo>
                  <a:cubicBezTo>
                    <a:pt x="6867" y="0"/>
                    <a:pt x="0" y="6867"/>
                    <a:pt x="0" y="15339"/>
                  </a:cubicBezTo>
                  <a:cubicBezTo>
                    <a:pt x="0" y="23785"/>
                    <a:pt x="6867" y="30652"/>
                    <a:pt x="15339" y="30652"/>
                  </a:cubicBezTo>
                  <a:cubicBezTo>
                    <a:pt x="23810" y="30652"/>
                    <a:pt x="30677" y="23785"/>
                    <a:pt x="30677" y="15339"/>
                  </a:cubicBezTo>
                  <a:cubicBezTo>
                    <a:pt x="30677" y="6867"/>
                    <a:pt x="23810" y="0"/>
                    <a:pt x="15339" y="0"/>
                  </a:cubicBezTo>
                  <a:close/>
                </a:path>
              </a:pathLst>
            </a:custGeom>
            <a:solidFill>
              <a:srgbClr val="00CC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99" name="Google Shape;1199;p40"/>
            <p:cNvSpPr/>
            <p:nvPr/>
          </p:nvSpPr>
          <p:spPr>
            <a:xfrm>
              <a:off x="1818425" y="849650"/>
              <a:ext cx="766950" cy="766325"/>
            </a:xfrm>
            <a:custGeom>
              <a:rect b="b" l="l" r="r" t="t"/>
              <a:pathLst>
                <a:path extrusionOk="0" h="30653" w="30678">
                  <a:moveTo>
                    <a:pt x="9600" y="7644"/>
                  </a:moveTo>
                  <a:cubicBezTo>
                    <a:pt x="11029" y="7644"/>
                    <a:pt x="12181" y="9399"/>
                    <a:pt x="12181" y="11554"/>
                  </a:cubicBezTo>
                  <a:cubicBezTo>
                    <a:pt x="12181" y="13685"/>
                    <a:pt x="11029" y="15439"/>
                    <a:pt x="9600" y="15439"/>
                  </a:cubicBezTo>
                  <a:cubicBezTo>
                    <a:pt x="8171" y="15439"/>
                    <a:pt x="7019" y="13685"/>
                    <a:pt x="7019" y="11554"/>
                  </a:cubicBezTo>
                  <a:cubicBezTo>
                    <a:pt x="7019" y="9399"/>
                    <a:pt x="8171" y="7644"/>
                    <a:pt x="9600" y="7644"/>
                  </a:cubicBezTo>
                  <a:close/>
                  <a:moveTo>
                    <a:pt x="21104" y="7644"/>
                  </a:moveTo>
                  <a:cubicBezTo>
                    <a:pt x="22507" y="7644"/>
                    <a:pt x="23660" y="9399"/>
                    <a:pt x="23660" y="11554"/>
                  </a:cubicBezTo>
                  <a:cubicBezTo>
                    <a:pt x="23660" y="13685"/>
                    <a:pt x="22507" y="15439"/>
                    <a:pt x="21104" y="15439"/>
                  </a:cubicBezTo>
                  <a:cubicBezTo>
                    <a:pt x="19675" y="15439"/>
                    <a:pt x="18522" y="13685"/>
                    <a:pt x="18522" y="11554"/>
                  </a:cubicBezTo>
                  <a:cubicBezTo>
                    <a:pt x="18522" y="9399"/>
                    <a:pt x="19675" y="7644"/>
                    <a:pt x="21104" y="7644"/>
                  </a:cubicBezTo>
                  <a:close/>
                  <a:moveTo>
                    <a:pt x="15339" y="17845"/>
                  </a:moveTo>
                  <a:cubicBezTo>
                    <a:pt x="18447" y="17845"/>
                    <a:pt x="20978" y="20101"/>
                    <a:pt x="20978" y="22883"/>
                  </a:cubicBezTo>
                  <a:cubicBezTo>
                    <a:pt x="20978" y="25665"/>
                    <a:pt x="18447" y="27920"/>
                    <a:pt x="15339" y="27920"/>
                  </a:cubicBezTo>
                  <a:cubicBezTo>
                    <a:pt x="12257" y="27920"/>
                    <a:pt x="9725" y="25665"/>
                    <a:pt x="9725" y="22883"/>
                  </a:cubicBezTo>
                  <a:cubicBezTo>
                    <a:pt x="9725" y="20101"/>
                    <a:pt x="12257" y="17845"/>
                    <a:pt x="15339" y="17845"/>
                  </a:cubicBezTo>
                  <a:close/>
                  <a:moveTo>
                    <a:pt x="15339" y="0"/>
                  </a:moveTo>
                  <a:cubicBezTo>
                    <a:pt x="6868" y="0"/>
                    <a:pt x="1" y="6867"/>
                    <a:pt x="1" y="15339"/>
                  </a:cubicBezTo>
                  <a:cubicBezTo>
                    <a:pt x="1" y="23785"/>
                    <a:pt x="6868" y="30652"/>
                    <a:pt x="15339" y="30652"/>
                  </a:cubicBezTo>
                  <a:cubicBezTo>
                    <a:pt x="23811" y="30652"/>
                    <a:pt x="30678" y="23785"/>
                    <a:pt x="30678" y="15339"/>
                  </a:cubicBezTo>
                  <a:cubicBezTo>
                    <a:pt x="30678" y="6867"/>
                    <a:pt x="23811" y="0"/>
                    <a:pt x="15339" y="0"/>
                  </a:cubicBezTo>
                  <a:close/>
                </a:path>
              </a:pathLst>
            </a:custGeom>
            <a:solidFill>
              <a:srgbClr val="FF308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00" name="Google Shape;1200;p40"/>
            <p:cNvSpPr/>
            <p:nvPr/>
          </p:nvSpPr>
          <p:spPr>
            <a:xfrm>
              <a:off x="2427450" y="1006275"/>
              <a:ext cx="149150" cy="20075"/>
            </a:xfrm>
            <a:custGeom>
              <a:rect b="b" l="l" r="r" t="t"/>
              <a:pathLst>
                <a:path extrusionOk="0" h="803" w="5966">
                  <a:moveTo>
                    <a:pt x="1" y="1"/>
                  </a:moveTo>
                  <a:lnTo>
                    <a:pt x="1" y="803"/>
                  </a:lnTo>
                  <a:lnTo>
                    <a:pt x="5966" y="803"/>
                  </a:lnTo>
                  <a:lnTo>
                    <a:pt x="5966" y="1"/>
                  </a:lnTo>
                  <a:close/>
                </a:path>
              </a:pathLst>
            </a:custGeom>
            <a:solidFill>
              <a:srgbClr val="FF308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01" name="Google Shape;1201;p40"/>
            <p:cNvSpPr/>
            <p:nvPr/>
          </p:nvSpPr>
          <p:spPr>
            <a:xfrm>
              <a:off x="2484475" y="1258800"/>
              <a:ext cx="149775" cy="20075"/>
            </a:xfrm>
            <a:custGeom>
              <a:rect b="b" l="l" r="r" t="t"/>
              <a:pathLst>
                <a:path extrusionOk="0" h="803" w="5991">
                  <a:moveTo>
                    <a:pt x="1" y="0"/>
                  </a:moveTo>
                  <a:lnTo>
                    <a:pt x="1" y="802"/>
                  </a:lnTo>
                  <a:lnTo>
                    <a:pt x="5991" y="802"/>
                  </a:lnTo>
                  <a:lnTo>
                    <a:pt x="5991" y="0"/>
                  </a:lnTo>
                  <a:close/>
                </a:path>
              </a:pathLst>
            </a:custGeom>
            <a:solidFill>
              <a:srgbClr val="FF308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02" name="Google Shape;1202;p40"/>
            <p:cNvSpPr/>
            <p:nvPr/>
          </p:nvSpPr>
          <p:spPr>
            <a:xfrm>
              <a:off x="2344125" y="1510675"/>
              <a:ext cx="149775" cy="20075"/>
            </a:xfrm>
            <a:custGeom>
              <a:rect b="b" l="l" r="r" t="t"/>
              <a:pathLst>
                <a:path extrusionOk="0" h="803" w="5991">
                  <a:moveTo>
                    <a:pt x="1" y="1"/>
                  </a:moveTo>
                  <a:lnTo>
                    <a:pt x="1" y="803"/>
                  </a:lnTo>
                  <a:lnTo>
                    <a:pt x="5991" y="803"/>
                  </a:lnTo>
                  <a:lnTo>
                    <a:pt x="5991" y="1"/>
                  </a:lnTo>
                  <a:close/>
                </a:path>
              </a:pathLst>
            </a:custGeom>
            <a:solidFill>
              <a:srgbClr val="FF308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03" name="Google Shape;1203;p40"/>
            <p:cNvSpPr/>
            <p:nvPr/>
          </p:nvSpPr>
          <p:spPr>
            <a:xfrm>
              <a:off x="2518325" y="1510675"/>
              <a:ext cx="18175" cy="20075"/>
            </a:xfrm>
            <a:custGeom>
              <a:rect b="b" l="l" r="r" t="t"/>
              <a:pathLst>
                <a:path extrusionOk="0" h="803" w="727">
                  <a:moveTo>
                    <a:pt x="0" y="1"/>
                  </a:moveTo>
                  <a:lnTo>
                    <a:pt x="0" y="803"/>
                  </a:lnTo>
                  <a:lnTo>
                    <a:pt x="727" y="803"/>
                  </a:lnTo>
                  <a:lnTo>
                    <a:pt x="727" y="1"/>
                  </a:lnTo>
                  <a:close/>
                </a:path>
              </a:pathLst>
            </a:custGeom>
            <a:solidFill>
              <a:srgbClr val="FF308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04" name="Google Shape;1204;p40"/>
            <p:cNvSpPr/>
            <p:nvPr/>
          </p:nvSpPr>
          <p:spPr>
            <a:xfrm>
              <a:off x="2460050" y="1191750"/>
              <a:ext cx="149150" cy="20075"/>
            </a:xfrm>
            <a:custGeom>
              <a:rect b="b" l="l" r="r" t="t"/>
              <a:pathLst>
                <a:path extrusionOk="0" h="803" w="5966">
                  <a:moveTo>
                    <a:pt x="0" y="1"/>
                  </a:moveTo>
                  <a:lnTo>
                    <a:pt x="0" y="803"/>
                  </a:lnTo>
                  <a:lnTo>
                    <a:pt x="5965" y="803"/>
                  </a:lnTo>
                  <a:lnTo>
                    <a:pt x="5965" y="1"/>
                  </a:lnTo>
                  <a:close/>
                </a:path>
              </a:pathLst>
            </a:custGeom>
            <a:solidFill>
              <a:srgbClr val="FF308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05" name="Google Shape;1205;p40"/>
            <p:cNvSpPr/>
            <p:nvPr/>
          </p:nvSpPr>
          <p:spPr>
            <a:xfrm>
              <a:off x="1731350" y="1303900"/>
              <a:ext cx="149150" cy="20075"/>
            </a:xfrm>
            <a:custGeom>
              <a:rect b="b" l="l" r="r" t="t"/>
              <a:pathLst>
                <a:path extrusionOk="0" h="803" w="5966">
                  <a:moveTo>
                    <a:pt x="0" y="1"/>
                  </a:moveTo>
                  <a:lnTo>
                    <a:pt x="0" y="803"/>
                  </a:lnTo>
                  <a:lnTo>
                    <a:pt x="5965" y="803"/>
                  </a:lnTo>
                  <a:lnTo>
                    <a:pt x="5965" y="1"/>
                  </a:lnTo>
                  <a:close/>
                </a:path>
              </a:pathLst>
            </a:custGeom>
            <a:solidFill>
              <a:srgbClr val="00CC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06" name="Google Shape;1206;p40"/>
            <p:cNvSpPr/>
            <p:nvPr/>
          </p:nvSpPr>
          <p:spPr>
            <a:xfrm>
              <a:off x="1824075" y="1489375"/>
              <a:ext cx="149150" cy="20075"/>
            </a:xfrm>
            <a:custGeom>
              <a:rect b="b" l="l" r="r" t="t"/>
              <a:pathLst>
                <a:path extrusionOk="0" h="803" w="5966">
                  <a:moveTo>
                    <a:pt x="0" y="0"/>
                  </a:moveTo>
                  <a:lnTo>
                    <a:pt x="0" y="802"/>
                  </a:lnTo>
                  <a:lnTo>
                    <a:pt x="5965" y="802"/>
                  </a:lnTo>
                  <a:lnTo>
                    <a:pt x="5965" y="0"/>
                  </a:lnTo>
                  <a:close/>
                </a:path>
              </a:pathLst>
            </a:custGeom>
            <a:solidFill>
              <a:srgbClr val="00CC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07" name="Google Shape;1207;p40"/>
            <p:cNvSpPr/>
            <p:nvPr/>
          </p:nvSpPr>
          <p:spPr>
            <a:xfrm>
              <a:off x="1755150" y="1401025"/>
              <a:ext cx="149150" cy="20075"/>
            </a:xfrm>
            <a:custGeom>
              <a:rect b="b" l="l" r="r" t="t"/>
              <a:pathLst>
                <a:path extrusionOk="0" h="803" w="5966">
                  <a:moveTo>
                    <a:pt x="1" y="1"/>
                  </a:moveTo>
                  <a:lnTo>
                    <a:pt x="1" y="803"/>
                  </a:lnTo>
                  <a:lnTo>
                    <a:pt x="5966" y="803"/>
                  </a:lnTo>
                  <a:lnTo>
                    <a:pt x="5966" y="1"/>
                  </a:lnTo>
                  <a:close/>
                </a:path>
              </a:pathLst>
            </a:custGeom>
            <a:solidFill>
              <a:srgbClr val="00CC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08" name="Google Shape;1208;p40"/>
            <p:cNvSpPr/>
            <p:nvPr/>
          </p:nvSpPr>
          <p:spPr>
            <a:xfrm>
              <a:off x="1749525" y="1022575"/>
              <a:ext cx="149125" cy="20075"/>
            </a:xfrm>
            <a:custGeom>
              <a:rect b="b" l="l" r="r" t="t"/>
              <a:pathLst>
                <a:path extrusionOk="0" h="803" w="5965">
                  <a:moveTo>
                    <a:pt x="0" y="1"/>
                  </a:moveTo>
                  <a:lnTo>
                    <a:pt x="0" y="803"/>
                  </a:lnTo>
                  <a:lnTo>
                    <a:pt x="5965" y="803"/>
                  </a:lnTo>
                  <a:lnTo>
                    <a:pt x="5965" y="1"/>
                  </a:lnTo>
                  <a:close/>
                </a:path>
              </a:pathLst>
            </a:custGeom>
            <a:solidFill>
              <a:srgbClr val="00CC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09" name="Google Shape;1209;p40"/>
            <p:cNvSpPr/>
            <p:nvPr/>
          </p:nvSpPr>
          <p:spPr>
            <a:xfrm>
              <a:off x="1845375" y="934850"/>
              <a:ext cx="190500" cy="20075"/>
            </a:xfrm>
            <a:custGeom>
              <a:rect b="b" l="l" r="r" t="t"/>
              <a:pathLst>
                <a:path extrusionOk="0" h="803" w="7620">
                  <a:moveTo>
                    <a:pt x="1" y="1"/>
                  </a:moveTo>
                  <a:lnTo>
                    <a:pt x="1" y="803"/>
                  </a:lnTo>
                  <a:lnTo>
                    <a:pt x="7620" y="803"/>
                  </a:lnTo>
                  <a:lnTo>
                    <a:pt x="7620" y="1"/>
                  </a:lnTo>
                  <a:close/>
                </a:path>
              </a:pathLst>
            </a:custGeom>
            <a:solidFill>
              <a:srgbClr val="00CC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10" name="Google Shape;1210;p40"/>
            <p:cNvSpPr/>
            <p:nvPr/>
          </p:nvSpPr>
          <p:spPr>
            <a:xfrm>
              <a:off x="1758275" y="1083975"/>
              <a:ext cx="149150" cy="20075"/>
            </a:xfrm>
            <a:custGeom>
              <a:rect b="b" l="l" r="r" t="t"/>
              <a:pathLst>
                <a:path extrusionOk="0" h="803" w="5966">
                  <a:moveTo>
                    <a:pt x="1" y="1"/>
                  </a:moveTo>
                  <a:lnTo>
                    <a:pt x="1" y="803"/>
                  </a:lnTo>
                  <a:lnTo>
                    <a:pt x="5966" y="803"/>
                  </a:lnTo>
                  <a:lnTo>
                    <a:pt x="5966" y="1"/>
                  </a:lnTo>
                  <a:close/>
                </a:path>
              </a:pathLst>
            </a:custGeom>
            <a:solidFill>
              <a:srgbClr val="00CC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11" name="Google Shape;1211;p40"/>
            <p:cNvSpPr/>
            <p:nvPr/>
          </p:nvSpPr>
          <p:spPr>
            <a:xfrm>
              <a:off x="1718175" y="1083975"/>
              <a:ext cx="18825" cy="20075"/>
            </a:xfrm>
            <a:custGeom>
              <a:rect b="b" l="l" r="r" t="t"/>
              <a:pathLst>
                <a:path extrusionOk="0" h="803" w="753">
                  <a:moveTo>
                    <a:pt x="1" y="1"/>
                  </a:moveTo>
                  <a:lnTo>
                    <a:pt x="1" y="803"/>
                  </a:lnTo>
                  <a:lnTo>
                    <a:pt x="753" y="803"/>
                  </a:lnTo>
                  <a:lnTo>
                    <a:pt x="753" y="1"/>
                  </a:lnTo>
                  <a:close/>
                </a:path>
              </a:pathLst>
            </a:custGeom>
            <a:solidFill>
              <a:srgbClr val="00CC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12" name="Google Shape;1212;p40"/>
            <p:cNvSpPr/>
            <p:nvPr/>
          </p:nvSpPr>
          <p:spPr>
            <a:xfrm>
              <a:off x="2391750" y="950525"/>
              <a:ext cx="112800" cy="20075"/>
            </a:xfrm>
            <a:custGeom>
              <a:rect b="b" l="l" r="r" t="t"/>
              <a:pathLst>
                <a:path extrusionOk="0" h="803" w="4512">
                  <a:moveTo>
                    <a:pt x="0" y="0"/>
                  </a:moveTo>
                  <a:lnTo>
                    <a:pt x="0" y="802"/>
                  </a:lnTo>
                  <a:lnTo>
                    <a:pt x="4512" y="802"/>
                  </a:lnTo>
                  <a:lnTo>
                    <a:pt x="4512"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13" name="Google Shape;1213;p40"/>
            <p:cNvSpPr/>
            <p:nvPr/>
          </p:nvSpPr>
          <p:spPr>
            <a:xfrm>
              <a:off x="2473825" y="1333350"/>
              <a:ext cx="112800" cy="19450"/>
            </a:xfrm>
            <a:custGeom>
              <a:rect b="b" l="l" r="r" t="t"/>
              <a:pathLst>
                <a:path extrusionOk="0" h="778" w="4512">
                  <a:moveTo>
                    <a:pt x="1" y="1"/>
                  </a:moveTo>
                  <a:lnTo>
                    <a:pt x="1" y="778"/>
                  </a:lnTo>
                  <a:lnTo>
                    <a:pt x="4512" y="778"/>
                  </a:lnTo>
                  <a:lnTo>
                    <a:pt x="4512"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14" name="Google Shape;1214;p40"/>
            <p:cNvSpPr/>
            <p:nvPr/>
          </p:nvSpPr>
          <p:spPr>
            <a:xfrm>
              <a:off x="1712550" y="1258800"/>
              <a:ext cx="160425" cy="20075"/>
            </a:xfrm>
            <a:custGeom>
              <a:rect b="b" l="l" r="r" t="t"/>
              <a:pathLst>
                <a:path extrusionOk="0" h="803" w="6417">
                  <a:moveTo>
                    <a:pt x="0" y="0"/>
                  </a:moveTo>
                  <a:lnTo>
                    <a:pt x="0" y="802"/>
                  </a:lnTo>
                  <a:lnTo>
                    <a:pt x="6416" y="802"/>
                  </a:lnTo>
                  <a:lnTo>
                    <a:pt x="6416"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15" name="Google Shape;1215;p40"/>
            <p:cNvSpPr/>
            <p:nvPr/>
          </p:nvSpPr>
          <p:spPr>
            <a:xfrm>
              <a:off x="1797125" y="978100"/>
              <a:ext cx="112825" cy="20075"/>
            </a:xfrm>
            <a:custGeom>
              <a:rect b="b" l="l" r="r" t="t"/>
              <a:pathLst>
                <a:path extrusionOk="0" h="803" w="4513">
                  <a:moveTo>
                    <a:pt x="1" y="0"/>
                  </a:moveTo>
                  <a:lnTo>
                    <a:pt x="1" y="802"/>
                  </a:lnTo>
                  <a:lnTo>
                    <a:pt x="4512" y="802"/>
                  </a:lnTo>
                  <a:lnTo>
                    <a:pt x="4512"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16" name="Google Shape;1216;p40"/>
            <p:cNvSpPr/>
            <p:nvPr/>
          </p:nvSpPr>
          <p:spPr>
            <a:xfrm>
              <a:off x="1753900" y="1439250"/>
              <a:ext cx="128475" cy="20075"/>
            </a:xfrm>
            <a:custGeom>
              <a:rect b="b" l="l" r="r" t="t"/>
              <a:pathLst>
                <a:path extrusionOk="0" h="803" w="5139">
                  <a:moveTo>
                    <a:pt x="0" y="0"/>
                  </a:moveTo>
                  <a:lnTo>
                    <a:pt x="0" y="802"/>
                  </a:lnTo>
                  <a:lnTo>
                    <a:pt x="5138" y="802"/>
                  </a:lnTo>
                  <a:lnTo>
                    <a:pt x="5138"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17" name="Google Shape;1217;p40"/>
            <p:cNvSpPr/>
            <p:nvPr/>
          </p:nvSpPr>
          <p:spPr>
            <a:xfrm>
              <a:off x="1736975" y="1176725"/>
              <a:ext cx="127850" cy="19450"/>
            </a:xfrm>
            <a:custGeom>
              <a:rect b="b" l="l" r="r" t="t"/>
              <a:pathLst>
                <a:path extrusionOk="0" h="778" w="5114">
                  <a:moveTo>
                    <a:pt x="1" y="0"/>
                  </a:moveTo>
                  <a:lnTo>
                    <a:pt x="1" y="777"/>
                  </a:lnTo>
                  <a:lnTo>
                    <a:pt x="5114" y="777"/>
                  </a:lnTo>
                  <a:lnTo>
                    <a:pt x="5114"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18" name="Google Shape;1218;p40"/>
            <p:cNvSpPr/>
            <p:nvPr/>
          </p:nvSpPr>
          <p:spPr>
            <a:xfrm>
              <a:off x="2439375" y="1419200"/>
              <a:ext cx="139750" cy="20075"/>
            </a:xfrm>
            <a:custGeom>
              <a:rect b="b" l="l" r="r" t="t"/>
              <a:pathLst>
                <a:path extrusionOk="0" h="803" w="5590">
                  <a:moveTo>
                    <a:pt x="0" y="0"/>
                  </a:moveTo>
                  <a:lnTo>
                    <a:pt x="0" y="802"/>
                  </a:lnTo>
                  <a:lnTo>
                    <a:pt x="5589" y="802"/>
                  </a:lnTo>
                  <a:lnTo>
                    <a:pt x="5589"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19" name="Google Shape;1219;p40"/>
            <p:cNvSpPr/>
            <p:nvPr/>
          </p:nvSpPr>
          <p:spPr>
            <a:xfrm>
              <a:off x="2492000" y="1148525"/>
              <a:ext cx="139750" cy="20075"/>
            </a:xfrm>
            <a:custGeom>
              <a:rect b="b" l="l" r="r" t="t"/>
              <a:pathLst>
                <a:path extrusionOk="0" h="803" w="5590">
                  <a:moveTo>
                    <a:pt x="0" y="0"/>
                  </a:moveTo>
                  <a:lnTo>
                    <a:pt x="0" y="802"/>
                  </a:lnTo>
                  <a:lnTo>
                    <a:pt x="5589" y="802"/>
                  </a:lnTo>
                  <a:lnTo>
                    <a:pt x="5589"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20" name="Google Shape;1220;p40"/>
            <p:cNvSpPr/>
            <p:nvPr/>
          </p:nvSpPr>
          <p:spPr>
            <a:xfrm>
              <a:off x="2448775" y="1097775"/>
              <a:ext cx="139750" cy="20075"/>
            </a:xfrm>
            <a:custGeom>
              <a:rect b="b" l="l" r="r" t="t"/>
              <a:pathLst>
                <a:path extrusionOk="0" h="803" w="5590">
                  <a:moveTo>
                    <a:pt x="0" y="0"/>
                  </a:moveTo>
                  <a:lnTo>
                    <a:pt x="0" y="802"/>
                  </a:lnTo>
                  <a:lnTo>
                    <a:pt x="5589" y="802"/>
                  </a:lnTo>
                  <a:lnTo>
                    <a:pt x="5589"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21" name="Google Shape;1221;p40"/>
            <p:cNvSpPr/>
            <p:nvPr/>
          </p:nvSpPr>
          <p:spPr>
            <a:xfrm>
              <a:off x="2605400" y="1097775"/>
              <a:ext cx="13825" cy="20075"/>
            </a:xfrm>
            <a:custGeom>
              <a:rect b="b" l="l" r="r" t="t"/>
              <a:pathLst>
                <a:path extrusionOk="0" h="803" w="553">
                  <a:moveTo>
                    <a:pt x="1" y="0"/>
                  </a:moveTo>
                  <a:lnTo>
                    <a:pt x="1" y="802"/>
                  </a:lnTo>
                  <a:lnTo>
                    <a:pt x="552" y="802"/>
                  </a:lnTo>
                  <a:lnTo>
                    <a:pt x="552"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22" name="Google Shape;1222;p40"/>
            <p:cNvSpPr/>
            <p:nvPr/>
          </p:nvSpPr>
          <p:spPr>
            <a:xfrm>
              <a:off x="1727575" y="1439250"/>
              <a:ext cx="14450" cy="20075"/>
            </a:xfrm>
            <a:custGeom>
              <a:rect b="b" l="l" r="r" t="t"/>
              <a:pathLst>
                <a:path extrusionOk="0" h="803" w="578">
                  <a:moveTo>
                    <a:pt x="1" y="0"/>
                  </a:moveTo>
                  <a:lnTo>
                    <a:pt x="1" y="802"/>
                  </a:lnTo>
                  <a:lnTo>
                    <a:pt x="577" y="802"/>
                  </a:lnTo>
                  <a:lnTo>
                    <a:pt x="577"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23" name="Google Shape;1223;p40"/>
            <p:cNvSpPr/>
            <p:nvPr/>
          </p:nvSpPr>
          <p:spPr>
            <a:xfrm>
              <a:off x="1789625" y="849650"/>
              <a:ext cx="766925" cy="766325"/>
            </a:xfrm>
            <a:custGeom>
              <a:rect b="b" l="l" r="r" t="t"/>
              <a:pathLst>
                <a:path extrusionOk="0" h="30653" w="30677">
                  <a:moveTo>
                    <a:pt x="9599" y="7644"/>
                  </a:moveTo>
                  <a:cubicBezTo>
                    <a:pt x="11028" y="7644"/>
                    <a:pt x="12181" y="9399"/>
                    <a:pt x="12181" y="11554"/>
                  </a:cubicBezTo>
                  <a:cubicBezTo>
                    <a:pt x="12181" y="13685"/>
                    <a:pt x="11028" y="15439"/>
                    <a:pt x="9599" y="15439"/>
                  </a:cubicBezTo>
                  <a:cubicBezTo>
                    <a:pt x="8171" y="15439"/>
                    <a:pt x="7018" y="13685"/>
                    <a:pt x="7018" y="11554"/>
                  </a:cubicBezTo>
                  <a:cubicBezTo>
                    <a:pt x="7018" y="9399"/>
                    <a:pt x="8171" y="7644"/>
                    <a:pt x="9599" y="7644"/>
                  </a:cubicBezTo>
                  <a:close/>
                  <a:moveTo>
                    <a:pt x="21103" y="7644"/>
                  </a:moveTo>
                  <a:cubicBezTo>
                    <a:pt x="22506" y="7644"/>
                    <a:pt x="23659" y="9399"/>
                    <a:pt x="23659" y="11554"/>
                  </a:cubicBezTo>
                  <a:cubicBezTo>
                    <a:pt x="23659" y="13685"/>
                    <a:pt x="22506" y="15439"/>
                    <a:pt x="21103" y="15439"/>
                  </a:cubicBezTo>
                  <a:cubicBezTo>
                    <a:pt x="19674" y="15439"/>
                    <a:pt x="18521" y="13685"/>
                    <a:pt x="18521" y="11554"/>
                  </a:cubicBezTo>
                  <a:cubicBezTo>
                    <a:pt x="18521" y="9399"/>
                    <a:pt x="19674" y="7644"/>
                    <a:pt x="21103" y="7644"/>
                  </a:cubicBezTo>
                  <a:close/>
                  <a:moveTo>
                    <a:pt x="15338" y="17845"/>
                  </a:moveTo>
                  <a:cubicBezTo>
                    <a:pt x="18446" y="17845"/>
                    <a:pt x="20978" y="20101"/>
                    <a:pt x="20978" y="22883"/>
                  </a:cubicBezTo>
                  <a:cubicBezTo>
                    <a:pt x="20978" y="25665"/>
                    <a:pt x="18446" y="27920"/>
                    <a:pt x="15338" y="27920"/>
                  </a:cubicBezTo>
                  <a:cubicBezTo>
                    <a:pt x="12256" y="27920"/>
                    <a:pt x="9724" y="25665"/>
                    <a:pt x="9724" y="22883"/>
                  </a:cubicBezTo>
                  <a:cubicBezTo>
                    <a:pt x="9724" y="20101"/>
                    <a:pt x="12256" y="17845"/>
                    <a:pt x="15338" y="17845"/>
                  </a:cubicBezTo>
                  <a:close/>
                  <a:moveTo>
                    <a:pt x="15338" y="0"/>
                  </a:moveTo>
                  <a:cubicBezTo>
                    <a:pt x="6867" y="0"/>
                    <a:pt x="0" y="6867"/>
                    <a:pt x="0" y="15339"/>
                  </a:cubicBezTo>
                  <a:cubicBezTo>
                    <a:pt x="0" y="23785"/>
                    <a:pt x="6867" y="30652"/>
                    <a:pt x="15338" y="30652"/>
                  </a:cubicBezTo>
                  <a:cubicBezTo>
                    <a:pt x="23810" y="30652"/>
                    <a:pt x="30677" y="23785"/>
                    <a:pt x="30677" y="15339"/>
                  </a:cubicBezTo>
                  <a:cubicBezTo>
                    <a:pt x="30677" y="6867"/>
                    <a:pt x="23810" y="0"/>
                    <a:pt x="15338"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224" name="Google Shape;1224;p40"/>
          <p:cNvGrpSpPr/>
          <p:nvPr/>
        </p:nvGrpSpPr>
        <p:grpSpPr>
          <a:xfrm>
            <a:off x="5779875" y="1380350"/>
            <a:ext cx="921700" cy="766950"/>
            <a:chOff x="2797775" y="1926725"/>
            <a:chExt cx="921700" cy="766950"/>
          </a:xfrm>
        </p:grpSpPr>
        <p:sp>
          <p:nvSpPr>
            <p:cNvPr id="1225" name="Google Shape;1225;p40"/>
            <p:cNvSpPr/>
            <p:nvPr/>
          </p:nvSpPr>
          <p:spPr>
            <a:xfrm>
              <a:off x="2846625" y="1926725"/>
              <a:ext cx="766950" cy="766950"/>
            </a:xfrm>
            <a:custGeom>
              <a:rect b="b" l="l" r="r" t="t"/>
              <a:pathLst>
                <a:path extrusionOk="0" h="30678" w="30678">
                  <a:moveTo>
                    <a:pt x="9575" y="7494"/>
                  </a:moveTo>
                  <a:cubicBezTo>
                    <a:pt x="11004" y="7494"/>
                    <a:pt x="12156" y="9223"/>
                    <a:pt x="12156" y="11379"/>
                  </a:cubicBezTo>
                  <a:cubicBezTo>
                    <a:pt x="12156" y="13534"/>
                    <a:pt x="11004" y="15263"/>
                    <a:pt x="9575" y="15263"/>
                  </a:cubicBezTo>
                  <a:cubicBezTo>
                    <a:pt x="8171" y="15263"/>
                    <a:pt x="7019" y="13534"/>
                    <a:pt x="7019" y="11379"/>
                  </a:cubicBezTo>
                  <a:cubicBezTo>
                    <a:pt x="7019" y="9223"/>
                    <a:pt x="8171" y="7494"/>
                    <a:pt x="9575" y="7494"/>
                  </a:cubicBezTo>
                  <a:close/>
                  <a:moveTo>
                    <a:pt x="21079" y="7494"/>
                  </a:moveTo>
                  <a:cubicBezTo>
                    <a:pt x="22507" y="7494"/>
                    <a:pt x="23660" y="9223"/>
                    <a:pt x="23660" y="11379"/>
                  </a:cubicBezTo>
                  <a:cubicBezTo>
                    <a:pt x="23660" y="13534"/>
                    <a:pt x="22507" y="15263"/>
                    <a:pt x="21079" y="15263"/>
                  </a:cubicBezTo>
                  <a:cubicBezTo>
                    <a:pt x="19650" y="15263"/>
                    <a:pt x="18497" y="13534"/>
                    <a:pt x="18497" y="11379"/>
                  </a:cubicBezTo>
                  <a:cubicBezTo>
                    <a:pt x="18497" y="9223"/>
                    <a:pt x="19650" y="7494"/>
                    <a:pt x="21079" y="7494"/>
                  </a:cubicBezTo>
                  <a:close/>
                  <a:moveTo>
                    <a:pt x="21655" y="20451"/>
                  </a:moveTo>
                  <a:cubicBezTo>
                    <a:pt x="22482" y="20451"/>
                    <a:pt x="23134" y="21103"/>
                    <a:pt x="23134" y="21930"/>
                  </a:cubicBezTo>
                  <a:cubicBezTo>
                    <a:pt x="23134" y="22732"/>
                    <a:pt x="22482" y="23409"/>
                    <a:pt x="21655" y="23409"/>
                  </a:cubicBezTo>
                  <a:lnTo>
                    <a:pt x="8999" y="23409"/>
                  </a:lnTo>
                  <a:cubicBezTo>
                    <a:pt x="8196" y="23409"/>
                    <a:pt x="7520" y="22732"/>
                    <a:pt x="7520" y="21930"/>
                  </a:cubicBezTo>
                  <a:cubicBezTo>
                    <a:pt x="7520" y="21103"/>
                    <a:pt x="8196" y="20451"/>
                    <a:pt x="8999" y="20451"/>
                  </a:cubicBezTo>
                  <a:close/>
                  <a:moveTo>
                    <a:pt x="15339" y="0"/>
                  </a:moveTo>
                  <a:cubicBezTo>
                    <a:pt x="6868" y="0"/>
                    <a:pt x="1" y="6867"/>
                    <a:pt x="1" y="15339"/>
                  </a:cubicBezTo>
                  <a:cubicBezTo>
                    <a:pt x="1" y="23810"/>
                    <a:pt x="6868" y="30677"/>
                    <a:pt x="15339" y="30677"/>
                  </a:cubicBezTo>
                  <a:cubicBezTo>
                    <a:pt x="23811" y="30677"/>
                    <a:pt x="30678" y="23810"/>
                    <a:pt x="30678" y="15339"/>
                  </a:cubicBezTo>
                  <a:cubicBezTo>
                    <a:pt x="30678" y="6867"/>
                    <a:pt x="23811" y="0"/>
                    <a:pt x="15339" y="0"/>
                  </a:cubicBezTo>
                  <a:close/>
                </a:path>
              </a:pathLst>
            </a:custGeom>
            <a:solidFill>
              <a:srgbClr val="00CC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26" name="Google Shape;1226;p40"/>
            <p:cNvSpPr/>
            <p:nvPr/>
          </p:nvSpPr>
          <p:spPr>
            <a:xfrm>
              <a:off x="2904275" y="1926725"/>
              <a:ext cx="766950" cy="766950"/>
            </a:xfrm>
            <a:custGeom>
              <a:rect b="b" l="l" r="r" t="t"/>
              <a:pathLst>
                <a:path extrusionOk="0" h="30678" w="30678">
                  <a:moveTo>
                    <a:pt x="9575" y="7494"/>
                  </a:moveTo>
                  <a:cubicBezTo>
                    <a:pt x="11003" y="7494"/>
                    <a:pt x="12156" y="9223"/>
                    <a:pt x="12156" y="11379"/>
                  </a:cubicBezTo>
                  <a:cubicBezTo>
                    <a:pt x="12156" y="13534"/>
                    <a:pt x="11003" y="15263"/>
                    <a:pt x="9575" y="15263"/>
                  </a:cubicBezTo>
                  <a:cubicBezTo>
                    <a:pt x="8146" y="15263"/>
                    <a:pt x="6993" y="13534"/>
                    <a:pt x="6993" y="11379"/>
                  </a:cubicBezTo>
                  <a:cubicBezTo>
                    <a:pt x="6993" y="9223"/>
                    <a:pt x="8146" y="7494"/>
                    <a:pt x="9575" y="7494"/>
                  </a:cubicBezTo>
                  <a:close/>
                  <a:moveTo>
                    <a:pt x="21079" y="7494"/>
                  </a:moveTo>
                  <a:cubicBezTo>
                    <a:pt x="22507" y="7494"/>
                    <a:pt x="23660" y="9223"/>
                    <a:pt x="23660" y="11379"/>
                  </a:cubicBezTo>
                  <a:cubicBezTo>
                    <a:pt x="23660" y="13534"/>
                    <a:pt x="22507" y="15263"/>
                    <a:pt x="21079" y="15263"/>
                  </a:cubicBezTo>
                  <a:cubicBezTo>
                    <a:pt x="19650" y="15263"/>
                    <a:pt x="18497" y="13534"/>
                    <a:pt x="18497" y="11379"/>
                  </a:cubicBezTo>
                  <a:cubicBezTo>
                    <a:pt x="18497" y="9223"/>
                    <a:pt x="19650" y="7494"/>
                    <a:pt x="21079" y="7494"/>
                  </a:cubicBezTo>
                  <a:close/>
                  <a:moveTo>
                    <a:pt x="21655" y="20451"/>
                  </a:moveTo>
                  <a:cubicBezTo>
                    <a:pt x="22482" y="20451"/>
                    <a:pt x="23134" y="21103"/>
                    <a:pt x="23134" y="21930"/>
                  </a:cubicBezTo>
                  <a:cubicBezTo>
                    <a:pt x="23134" y="22732"/>
                    <a:pt x="22482" y="23409"/>
                    <a:pt x="21655" y="23409"/>
                  </a:cubicBezTo>
                  <a:lnTo>
                    <a:pt x="8998" y="23409"/>
                  </a:lnTo>
                  <a:cubicBezTo>
                    <a:pt x="8171" y="23409"/>
                    <a:pt x="7520" y="22732"/>
                    <a:pt x="7520" y="21930"/>
                  </a:cubicBezTo>
                  <a:cubicBezTo>
                    <a:pt x="7520" y="21103"/>
                    <a:pt x="8171" y="20451"/>
                    <a:pt x="8998" y="20451"/>
                  </a:cubicBezTo>
                  <a:close/>
                  <a:moveTo>
                    <a:pt x="15339" y="0"/>
                  </a:moveTo>
                  <a:cubicBezTo>
                    <a:pt x="6868" y="0"/>
                    <a:pt x="1" y="6867"/>
                    <a:pt x="1" y="15339"/>
                  </a:cubicBezTo>
                  <a:cubicBezTo>
                    <a:pt x="1" y="23810"/>
                    <a:pt x="6868" y="30677"/>
                    <a:pt x="15339" y="30677"/>
                  </a:cubicBezTo>
                  <a:cubicBezTo>
                    <a:pt x="23810" y="30677"/>
                    <a:pt x="30678" y="23810"/>
                    <a:pt x="30678" y="15339"/>
                  </a:cubicBezTo>
                  <a:cubicBezTo>
                    <a:pt x="30678" y="6867"/>
                    <a:pt x="23810" y="0"/>
                    <a:pt x="15339" y="0"/>
                  </a:cubicBezTo>
                  <a:close/>
                </a:path>
              </a:pathLst>
            </a:custGeom>
            <a:solidFill>
              <a:srgbClr val="FF308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27" name="Google Shape;1227;p40"/>
            <p:cNvSpPr/>
            <p:nvPr/>
          </p:nvSpPr>
          <p:spPr>
            <a:xfrm>
              <a:off x="3512675" y="2083975"/>
              <a:ext cx="149150" cy="19450"/>
            </a:xfrm>
            <a:custGeom>
              <a:rect b="b" l="l" r="r" t="t"/>
              <a:pathLst>
                <a:path extrusionOk="0" h="778" w="5966">
                  <a:moveTo>
                    <a:pt x="1" y="1"/>
                  </a:moveTo>
                  <a:lnTo>
                    <a:pt x="1" y="778"/>
                  </a:lnTo>
                  <a:lnTo>
                    <a:pt x="5966" y="778"/>
                  </a:lnTo>
                  <a:lnTo>
                    <a:pt x="5966" y="1"/>
                  </a:lnTo>
                  <a:close/>
                </a:path>
              </a:pathLst>
            </a:custGeom>
            <a:solidFill>
              <a:srgbClr val="FF308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28" name="Google Shape;1228;p40"/>
            <p:cNvSpPr/>
            <p:nvPr/>
          </p:nvSpPr>
          <p:spPr>
            <a:xfrm>
              <a:off x="3569700" y="2335875"/>
              <a:ext cx="149775" cy="20075"/>
            </a:xfrm>
            <a:custGeom>
              <a:rect b="b" l="l" r="r" t="t"/>
              <a:pathLst>
                <a:path extrusionOk="0" h="803" w="5991">
                  <a:moveTo>
                    <a:pt x="0" y="0"/>
                  </a:moveTo>
                  <a:lnTo>
                    <a:pt x="0" y="802"/>
                  </a:lnTo>
                  <a:lnTo>
                    <a:pt x="5990" y="802"/>
                  </a:lnTo>
                  <a:lnTo>
                    <a:pt x="5990" y="0"/>
                  </a:lnTo>
                  <a:close/>
                </a:path>
              </a:pathLst>
            </a:custGeom>
            <a:solidFill>
              <a:srgbClr val="FF308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29" name="Google Shape;1229;p40"/>
            <p:cNvSpPr/>
            <p:nvPr/>
          </p:nvSpPr>
          <p:spPr>
            <a:xfrm>
              <a:off x="3429350" y="2588375"/>
              <a:ext cx="149775" cy="20075"/>
            </a:xfrm>
            <a:custGeom>
              <a:rect b="b" l="l" r="r" t="t"/>
              <a:pathLst>
                <a:path extrusionOk="0" h="803" w="5991">
                  <a:moveTo>
                    <a:pt x="0" y="1"/>
                  </a:moveTo>
                  <a:lnTo>
                    <a:pt x="0" y="803"/>
                  </a:lnTo>
                  <a:lnTo>
                    <a:pt x="5990" y="803"/>
                  </a:lnTo>
                  <a:lnTo>
                    <a:pt x="5990" y="1"/>
                  </a:lnTo>
                  <a:close/>
                </a:path>
              </a:pathLst>
            </a:custGeom>
            <a:solidFill>
              <a:srgbClr val="FF308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30" name="Google Shape;1230;p40"/>
            <p:cNvSpPr/>
            <p:nvPr/>
          </p:nvSpPr>
          <p:spPr>
            <a:xfrm>
              <a:off x="3603525" y="2588375"/>
              <a:ext cx="18200" cy="20075"/>
            </a:xfrm>
            <a:custGeom>
              <a:rect b="b" l="l" r="r" t="t"/>
              <a:pathLst>
                <a:path extrusionOk="0" h="803" w="728">
                  <a:moveTo>
                    <a:pt x="1" y="1"/>
                  </a:moveTo>
                  <a:lnTo>
                    <a:pt x="1" y="803"/>
                  </a:lnTo>
                  <a:lnTo>
                    <a:pt x="728" y="803"/>
                  </a:lnTo>
                  <a:lnTo>
                    <a:pt x="728" y="1"/>
                  </a:lnTo>
                  <a:close/>
                </a:path>
              </a:pathLst>
            </a:custGeom>
            <a:solidFill>
              <a:srgbClr val="FF308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31" name="Google Shape;1231;p40"/>
            <p:cNvSpPr/>
            <p:nvPr/>
          </p:nvSpPr>
          <p:spPr>
            <a:xfrm>
              <a:off x="3545250" y="2269450"/>
              <a:ext cx="149150" cy="20075"/>
            </a:xfrm>
            <a:custGeom>
              <a:rect b="b" l="l" r="r" t="t"/>
              <a:pathLst>
                <a:path extrusionOk="0" h="803" w="5966">
                  <a:moveTo>
                    <a:pt x="1" y="1"/>
                  </a:moveTo>
                  <a:lnTo>
                    <a:pt x="1" y="803"/>
                  </a:lnTo>
                  <a:lnTo>
                    <a:pt x="5966" y="803"/>
                  </a:lnTo>
                  <a:lnTo>
                    <a:pt x="5966" y="1"/>
                  </a:lnTo>
                  <a:close/>
                </a:path>
              </a:pathLst>
            </a:custGeom>
            <a:solidFill>
              <a:srgbClr val="FF308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32" name="Google Shape;1232;p40"/>
            <p:cNvSpPr/>
            <p:nvPr/>
          </p:nvSpPr>
          <p:spPr>
            <a:xfrm>
              <a:off x="2816550" y="2380975"/>
              <a:ext cx="149150" cy="20075"/>
            </a:xfrm>
            <a:custGeom>
              <a:rect b="b" l="l" r="r" t="t"/>
              <a:pathLst>
                <a:path extrusionOk="0" h="803" w="5966">
                  <a:moveTo>
                    <a:pt x="1" y="1"/>
                  </a:moveTo>
                  <a:lnTo>
                    <a:pt x="1" y="803"/>
                  </a:lnTo>
                  <a:lnTo>
                    <a:pt x="5966" y="803"/>
                  </a:lnTo>
                  <a:lnTo>
                    <a:pt x="5966" y="1"/>
                  </a:lnTo>
                  <a:close/>
                </a:path>
              </a:pathLst>
            </a:custGeom>
            <a:solidFill>
              <a:srgbClr val="00CC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33" name="Google Shape;1233;p40"/>
            <p:cNvSpPr/>
            <p:nvPr/>
          </p:nvSpPr>
          <p:spPr>
            <a:xfrm>
              <a:off x="2909300" y="2567075"/>
              <a:ext cx="149150" cy="20075"/>
            </a:xfrm>
            <a:custGeom>
              <a:rect b="b" l="l" r="r" t="t"/>
              <a:pathLst>
                <a:path extrusionOk="0" h="803" w="5966">
                  <a:moveTo>
                    <a:pt x="0" y="0"/>
                  </a:moveTo>
                  <a:lnTo>
                    <a:pt x="0" y="802"/>
                  </a:lnTo>
                  <a:lnTo>
                    <a:pt x="5965" y="802"/>
                  </a:lnTo>
                  <a:lnTo>
                    <a:pt x="5965" y="0"/>
                  </a:lnTo>
                  <a:close/>
                </a:path>
              </a:pathLst>
            </a:custGeom>
            <a:solidFill>
              <a:srgbClr val="00CC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34" name="Google Shape;1234;p40"/>
            <p:cNvSpPr/>
            <p:nvPr/>
          </p:nvSpPr>
          <p:spPr>
            <a:xfrm>
              <a:off x="2840375" y="2478725"/>
              <a:ext cx="149150" cy="19450"/>
            </a:xfrm>
            <a:custGeom>
              <a:rect b="b" l="l" r="r" t="t"/>
              <a:pathLst>
                <a:path extrusionOk="0" h="778" w="5966">
                  <a:moveTo>
                    <a:pt x="0" y="1"/>
                  </a:moveTo>
                  <a:lnTo>
                    <a:pt x="0" y="777"/>
                  </a:lnTo>
                  <a:lnTo>
                    <a:pt x="5965" y="777"/>
                  </a:lnTo>
                  <a:lnTo>
                    <a:pt x="5965" y="1"/>
                  </a:lnTo>
                  <a:close/>
                </a:path>
              </a:pathLst>
            </a:custGeom>
            <a:solidFill>
              <a:srgbClr val="00CC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35" name="Google Shape;1235;p40"/>
            <p:cNvSpPr/>
            <p:nvPr/>
          </p:nvSpPr>
          <p:spPr>
            <a:xfrm>
              <a:off x="2834725" y="2100275"/>
              <a:ext cx="149150" cy="19450"/>
            </a:xfrm>
            <a:custGeom>
              <a:rect b="b" l="l" r="r" t="t"/>
              <a:pathLst>
                <a:path extrusionOk="0" h="778" w="5966">
                  <a:moveTo>
                    <a:pt x="1" y="1"/>
                  </a:moveTo>
                  <a:lnTo>
                    <a:pt x="1" y="778"/>
                  </a:lnTo>
                  <a:lnTo>
                    <a:pt x="5966" y="778"/>
                  </a:lnTo>
                  <a:lnTo>
                    <a:pt x="5966" y="1"/>
                  </a:lnTo>
                  <a:close/>
                </a:path>
              </a:pathLst>
            </a:custGeom>
            <a:solidFill>
              <a:srgbClr val="00CC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36" name="Google Shape;1236;p40"/>
            <p:cNvSpPr/>
            <p:nvPr/>
          </p:nvSpPr>
          <p:spPr>
            <a:xfrm>
              <a:off x="2930600" y="2011925"/>
              <a:ext cx="190500" cy="20075"/>
            </a:xfrm>
            <a:custGeom>
              <a:rect b="b" l="l" r="r" t="t"/>
              <a:pathLst>
                <a:path extrusionOk="0" h="803" w="7620">
                  <a:moveTo>
                    <a:pt x="0" y="1"/>
                  </a:moveTo>
                  <a:lnTo>
                    <a:pt x="0" y="803"/>
                  </a:lnTo>
                  <a:lnTo>
                    <a:pt x="7619" y="803"/>
                  </a:lnTo>
                  <a:lnTo>
                    <a:pt x="7619" y="1"/>
                  </a:lnTo>
                  <a:close/>
                </a:path>
              </a:pathLst>
            </a:custGeom>
            <a:solidFill>
              <a:srgbClr val="00CC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37" name="Google Shape;1237;p40"/>
            <p:cNvSpPr/>
            <p:nvPr/>
          </p:nvSpPr>
          <p:spPr>
            <a:xfrm>
              <a:off x="2843500" y="2161050"/>
              <a:ext cx="149150" cy="20075"/>
            </a:xfrm>
            <a:custGeom>
              <a:rect b="b" l="l" r="r" t="t"/>
              <a:pathLst>
                <a:path extrusionOk="0" h="803" w="5966">
                  <a:moveTo>
                    <a:pt x="1" y="1"/>
                  </a:moveTo>
                  <a:lnTo>
                    <a:pt x="1" y="803"/>
                  </a:lnTo>
                  <a:lnTo>
                    <a:pt x="5966" y="803"/>
                  </a:lnTo>
                  <a:lnTo>
                    <a:pt x="5966" y="1"/>
                  </a:lnTo>
                  <a:close/>
                </a:path>
              </a:pathLst>
            </a:custGeom>
            <a:solidFill>
              <a:srgbClr val="00CC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38" name="Google Shape;1238;p40"/>
            <p:cNvSpPr/>
            <p:nvPr/>
          </p:nvSpPr>
          <p:spPr>
            <a:xfrm>
              <a:off x="2804025" y="2161050"/>
              <a:ext cx="18200" cy="20075"/>
            </a:xfrm>
            <a:custGeom>
              <a:rect b="b" l="l" r="r" t="t"/>
              <a:pathLst>
                <a:path extrusionOk="0" h="803" w="728">
                  <a:moveTo>
                    <a:pt x="1" y="1"/>
                  </a:moveTo>
                  <a:lnTo>
                    <a:pt x="1" y="803"/>
                  </a:lnTo>
                  <a:lnTo>
                    <a:pt x="728" y="803"/>
                  </a:lnTo>
                  <a:lnTo>
                    <a:pt x="728" y="1"/>
                  </a:lnTo>
                  <a:close/>
                </a:path>
              </a:pathLst>
            </a:custGeom>
            <a:solidFill>
              <a:srgbClr val="00CC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39" name="Google Shape;1239;p40"/>
            <p:cNvSpPr/>
            <p:nvPr/>
          </p:nvSpPr>
          <p:spPr>
            <a:xfrm>
              <a:off x="3476975" y="2028225"/>
              <a:ext cx="112800" cy="20075"/>
            </a:xfrm>
            <a:custGeom>
              <a:rect b="b" l="l" r="r" t="t"/>
              <a:pathLst>
                <a:path extrusionOk="0" h="803" w="4512">
                  <a:moveTo>
                    <a:pt x="0" y="0"/>
                  </a:moveTo>
                  <a:lnTo>
                    <a:pt x="0" y="802"/>
                  </a:lnTo>
                  <a:lnTo>
                    <a:pt x="4511" y="802"/>
                  </a:lnTo>
                  <a:lnTo>
                    <a:pt x="4511"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40" name="Google Shape;1240;p40"/>
            <p:cNvSpPr/>
            <p:nvPr/>
          </p:nvSpPr>
          <p:spPr>
            <a:xfrm>
              <a:off x="3559050" y="2410425"/>
              <a:ext cx="112800" cy="20075"/>
            </a:xfrm>
            <a:custGeom>
              <a:rect b="b" l="l" r="r" t="t"/>
              <a:pathLst>
                <a:path extrusionOk="0" h="803" w="4512">
                  <a:moveTo>
                    <a:pt x="0" y="1"/>
                  </a:moveTo>
                  <a:lnTo>
                    <a:pt x="0" y="803"/>
                  </a:lnTo>
                  <a:lnTo>
                    <a:pt x="4512" y="803"/>
                  </a:lnTo>
                  <a:lnTo>
                    <a:pt x="4512"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41" name="Google Shape;1241;p40"/>
            <p:cNvSpPr/>
            <p:nvPr/>
          </p:nvSpPr>
          <p:spPr>
            <a:xfrm>
              <a:off x="2797775" y="2335875"/>
              <a:ext cx="160425" cy="20075"/>
            </a:xfrm>
            <a:custGeom>
              <a:rect b="b" l="l" r="r" t="t"/>
              <a:pathLst>
                <a:path extrusionOk="0" h="803" w="6417">
                  <a:moveTo>
                    <a:pt x="0" y="0"/>
                  </a:moveTo>
                  <a:lnTo>
                    <a:pt x="0" y="802"/>
                  </a:lnTo>
                  <a:lnTo>
                    <a:pt x="6416" y="802"/>
                  </a:lnTo>
                  <a:lnTo>
                    <a:pt x="6416"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42" name="Google Shape;1242;p40"/>
            <p:cNvSpPr/>
            <p:nvPr/>
          </p:nvSpPr>
          <p:spPr>
            <a:xfrm>
              <a:off x="2882350" y="2055175"/>
              <a:ext cx="112800" cy="20075"/>
            </a:xfrm>
            <a:custGeom>
              <a:rect b="b" l="l" r="r" t="t"/>
              <a:pathLst>
                <a:path extrusionOk="0" h="803" w="4512">
                  <a:moveTo>
                    <a:pt x="1" y="0"/>
                  </a:moveTo>
                  <a:lnTo>
                    <a:pt x="1" y="802"/>
                  </a:lnTo>
                  <a:lnTo>
                    <a:pt x="4512" y="802"/>
                  </a:lnTo>
                  <a:lnTo>
                    <a:pt x="4512"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43" name="Google Shape;1243;p40"/>
            <p:cNvSpPr/>
            <p:nvPr/>
          </p:nvSpPr>
          <p:spPr>
            <a:xfrm>
              <a:off x="2839750" y="2516950"/>
              <a:ext cx="127850" cy="19450"/>
            </a:xfrm>
            <a:custGeom>
              <a:rect b="b" l="l" r="r" t="t"/>
              <a:pathLst>
                <a:path extrusionOk="0" h="778" w="5114">
                  <a:moveTo>
                    <a:pt x="0" y="0"/>
                  </a:moveTo>
                  <a:lnTo>
                    <a:pt x="0" y="777"/>
                  </a:lnTo>
                  <a:lnTo>
                    <a:pt x="5113" y="777"/>
                  </a:lnTo>
                  <a:lnTo>
                    <a:pt x="5113"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44" name="Google Shape;1244;p40"/>
            <p:cNvSpPr/>
            <p:nvPr/>
          </p:nvSpPr>
          <p:spPr>
            <a:xfrm>
              <a:off x="2822200" y="2253800"/>
              <a:ext cx="128475" cy="20075"/>
            </a:xfrm>
            <a:custGeom>
              <a:rect b="b" l="l" r="r" t="t"/>
              <a:pathLst>
                <a:path extrusionOk="0" h="803" w="5139">
                  <a:moveTo>
                    <a:pt x="1" y="0"/>
                  </a:moveTo>
                  <a:lnTo>
                    <a:pt x="1" y="802"/>
                  </a:lnTo>
                  <a:lnTo>
                    <a:pt x="5138" y="802"/>
                  </a:lnTo>
                  <a:lnTo>
                    <a:pt x="5138"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45" name="Google Shape;1245;p40"/>
            <p:cNvSpPr/>
            <p:nvPr/>
          </p:nvSpPr>
          <p:spPr>
            <a:xfrm>
              <a:off x="3524575" y="2496900"/>
              <a:ext cx="139750" cy="20075"/>
            </a:xfrm>
            <a:custGeom>
              <a:rect b="b" l="l" r="r" t="t"/>
              <a:pathLst>
                <a:path extrusionOk="0" h="803" w="5590">
                  <a:moveTo>
                    <a:pt x="1" y="0"/>
                  </a:moveTo>
                  <a:lnTo>
                    <a:pt x="1" y="802"/>
                  </a:lnTo>
                  <a:lnTo>
                    <a:pt x="5590" y="802"/>
                  </a:lnTo>
                  <a:lnTo>
                    <a:pt x="5590"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46" name="Google Shape;1246;p40"/>
            <p:cNvSpPr/>
            <p:nvPr/>
          </p:nvSpPr>
          <p:spPr>
            <a:xfrm>
              <a:off x="3577225" y="2225600"/>
              <a:ext cx="139750" cy="20075"/>
            </a:xfrm>
            <a:custGeom>
              <a:rect b="b" l="l" r="r" t="t"/>
              <a:pathLst>
                <a:path extrusionOk="0" h="803" w="5590">
                  <a:moveTo>
                    <a:pt x="0" y="0"/>
                  </a:moveTo>
                  <a:lnTo>
                    <a:pt x="0" y="802"/>
                  </a:lnTo>
                  <a:lnTo>
                    <a:pt x="5589" y="802"/>
                  </a:lnTo>
                  <a:lnTo>
                    <a:pt x="5589"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47" name="Google Shape;1247;p40"/>
            <p:cNvSpPr/>
            <p:nvPr/>
          </p:nvSpPr>
          <p:spPr>
            <a:xfrm>
              <a:off x="3533975" y="2174850"/>
              <a:ext cx="139750" cy="20075"/>
            </a:xfrm>
            <a:custGeom>
              <a:rect b="b" l="l" r="r" t="t"/>
              <a:pathLst>
                <a:path extrusionOk="0" h="803" w="5590">
                  <a:moveTo>
                    <a:pt x="1" y="0"/>
                  </a:moveTo>
                  <a:lnTo>
                    <a:pt x="1" y="802"/>
                  </a:lnTo>
                  <a:lnTo>
                    <a:pt x="5590" y="802"/>
                  </a:lnTo>
                  <a:lnTo>
                    <a:pt x="5590"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48" name="Google Shape;1248;p40"/>
            <p:cNvSpPr/>
            <p:nvPr/>
          </p:nvSpPr>
          <p:spPr>
            <a:xfrm>
              <a:off x="3690625" y="2174850"/>
              <a:ext cx="13800" cy="20075"/>
            </a:xfrm>
            <a:custGeom>
              <a:rect b="b" l="l" r="r" t="t"/>
              <a:pathLst>
                <a:path extrusionOk="0" h="803" w="552">
                  <a:moveTo>
                    <a:pt x="1" y="0"/>
                  </a:moveTo>
                  <a:lnTo>
                    <a:pt x="1" y="802"/>
                  </a:lnTo>
                  <a:lnTo>
                    <a:pt x="552" y="802"/>
                  </a:lnTo>
                  <a:lnTo>
                    <a:pt x="552"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49" name="Google Shape;1249;p40"/>
            <p:cNvSpPr/>
            <p:nvPr/>
          </p:nvSpPr>
          <p:spPr>
            <a:xfrm>
              <a:off x="2812800" y="2516950"/>
              <a:ext cx="14450" cy="19450"/>
            </a:xfrm>
            <a:custGeom>
              <a:rect b="b" l="l" r="r" t="t"/>
              <a:pathLst>
                <a:path extrusionOk="0" h="778" w="578">
                  <a:moveTo>
                    <a:pt x="1" y="0"/>
                  </a:moveTo>
                  <a:lnTo>
                    <a:pt x="1" y="777"/>
                  </a:lnTo>
                  <a:lnTo>
                    <a:pt x="577" y="777"/>
                  </a:lnTo>
                  <a:lnTo>
                    <a:pt x="577"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50" name="Google Shape;1250;p40"/>
            <p:cNvSpPr/>
            <p:nvPr/>
          </p:nvSpPr>
          <p:spPr>
            <a:xfrm>
              <a:off x="2875450" y="1926725"/>
              <a:ext cx="766950" cy="766950"/>
            </a:xfrm>
            <a:custGeom>
              <a:rect b="b" l="l" r="r" t="t"/>
              <a:pathLst>
                <a:path extrusionOk="0" h="30678" w="30678">
                  <a:moveTo>
                    <a:pt x="9575" y="7494"/>
                  </a:moveTo>
                  <a:cubicBezTo>
                    <a:pt x="11003" y="7494"/>
                    <a:pt x="12156" y="9223"/>
                    <a:pt x="12156" y="11379"/>
                  </a:cubicBezTo>
                  <a:cubicBezTo>
                    <a:pt x="12156" y="13534"/>
                    <a:pt x="11003" y="15263"/>
                    <a:pt x="9575" y="15263"/>
                  </a:cubicBezTo>
                  <a:cubicBezTo>
                    <a:pt x="8171" y="15263"/>
                    <a:pt x="7018" y="13534"/>
                    <a:pt x="7018" y="11379"/>
                  </a:cubicBezTo>
                  <a:cubicBezTo>
                    <a:pt x="7018" y="9223"/>
                    <a:pt x="8171" y="7494"/>
                    <a:pt x="9575" y="7494"/>
                  </a:cubicBezTo>
                  <a:close/>
                  <a:moveTo>
                    <a:pt x="21079" y="7494"/>
                  </a:moveTo>
                  <a:cubicBezTo>
                    <a:pt x="22507" y="7494"/>
                    <a:pt x="23660" y="9223"/>
                    <a:pt x="23660" y="11379"/>
                  </a:cubicBezTo>
                  <a:cubicBezTo>
                    <a:pt x="23660" y="13534"/>
                    <a:pt x="22507" y="15263"/>
                    <a:pt x="21079" y="15263"/>
                  </a:cubicBezTo>
                  <a:cubicBezTo>
                    <a:pt x="19650" y="15263"/>
                    <a:pt x="18497" y="13534"/>
                    <a:pt x="18497" y="11379"/>
                  </a:cubicBezTo>
                  <a:cubicBezTo>
                    <a:pt x="18497" y="9223"/>
                    <a:pt x="19650" y="7494"/>
                    <a:pt x="21079" y="7494"/>
                  </a:cubicBezTo>
                  <a:close/>
                  <a:moveTo>
                    <a:pt x="21655" y="20451"/>
                  </a:moveTo>
                  <a:cubicBezTo>
                    <a:pt x="22482" y="20451"/>
                    <a:pt x="23134" y="21103"/>
                    <a:pt x="23134" y="21930"/>
                  </a:cubicBezTo>
                  <a:cubicBezTo>
                    <a:pt x="23134" y="22732"/>
                    <a:pt x="22482" y="23409"/>
                    <a:pt x="21655" y="23409"/>
                  </a:cubicBezTo>
                  <a:lnTo>
                    <a:pt x="8998" y="23409"/>
                  </a:lnTo>
                  <a:cubicBezTo>
                    <a:pt x="8171" y="23409"/>
                    <a:pt x="7520" y="22732"/>
                    <a:pt x="7520" y="21930"/>
                  </a:cubicBezTo>
                  <a:cubicBezTo>
                    <a:pt x="7520" y="21103"/>
                    <a:pt x="8171" y="20451"/>
                    <a:pt x="8998" y="20451"/>
                  </a:cubicBezTo>
                  <a:close/>
                  <a:moveTo>
                    <a:pt x="15339" y="0"/>
                  </a:moveTo>
                  <a:cubicBezTo>
                    <a:pt x="6868" y="0"/>
                    <a:pt x="1" y="6867"/>
                    <a:pt x="1" y="15339"/>
                  </a:cubicBezTo>
                  <a:cubicBezTo>
                    <a:pt x="1" y="23810"/>
                    <a:pt x="6868" y="30677"/>
                    <a:pt x="15339" y="30677"/>
                  </a:cubicBezTo>
                  <a:cubicBezTo>
                    <a:pt x="23811" y="30677"/>
                    <a:pt x="30678" y="23810"/>
                    <a:pt x="30678" y="15339"/>
                  </a:cubicBezTo>
                  <a:cubicBezTo>
                    <a:pt x="30678" y="6867"/>
                    <a:pt x="23811" y="0"/>
                    <a:pt x="15339"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251" name="Google Shape;1251;p40"/>
          <p:cNvGrpSpPr/>
          <p:nvPr/>
        </p:nvGrpSpPr>
        <p:grpSpPr>
          <a:xfrm>
            <a:off x="7230875" y="3648800"/>
            <a:ext cx="921700" cy="766950"/>
            <a:chOff x="1712550" y="3003800"/>
            <a:chExt cx="921700" cy="766950"/>
          </a:xfrm>
        </p:grpSpPr>
        <p:sp>
          <p:nvSpPr>
            <p:cNvPr id="1252" name="Google Shape;1252;p40"/>
            <p:cNvSpPr/>
            <p:nvPr/>
          </p:nvSpPr>
          <p:spPr>
            <a:xfrm>
              <a:off x="1761425" y="3003800"/>
              <a:ext cx="766950" cy="766950"/>
            </a:xfrm>
            <a:custGeom>
              <a:rect b="b" l="l" r="r" t="t"/>
              <a:pathLst>
                <a:path extrusionOk="0" h="30678" w="30678">
                  <a:moveTo>
                    <a:pt x="11454" y="9674"/>
                  </a:moveTo>
                  <a:cubicBezTo>
                    <a:pt x="12281" y="9674"/>
                    <a:pt x="12983" y="10376"/>
                    <a:pt x="12983" y="11203"/>
                  </a:cubicBezTo>
                  <a:cubicBezTo>
                    <a:pt x="12983" y="12055"/>
                    <a:pt x="12281" y="12757"/>
                    <a:pt x="11454" y="12757"/>
                  </a:cubicBezTo>
                  <a:lnTo>
                    <a:pt x="6842" y="12757"/>
                  </a:lnTo>
                  <a:cubicBezTo>
                    <a:pt x="5990" y="12757"/>
                    <a:pt x="5314" y="12055"/>
                    <a:pt x="5314" y="11203"/>
                  </a:cubicBezTo>
                  <a:cubicBezTo>
                    <a:pt x="5314" y="10376"/>
                    <a:pt x="5990" y="9674"/>
                    <a:pt x="6842" y="9674"/>
                  </a:cubicBezTo>
                  <a:close/>
                  <a:moveTo>
                    <a:pt x="23810" y="9674"/>
                  </a:moveTo>
                  <a:cubicBezTo>
                    <a:pt x="24662" y="9674"/>
                    <a:pt x="25339" y="10376"/>
                    <a:pt x="25339" y="11203"/>
                  </a:cubicBezTo>
                  <a:cubicBezTo>
                    <a:pt x="25339" y="12055"/>
                    <a:pt x="24662" y="12757"/>
                    <a:pt x="23810" y="12757"/>
                  </a:cubicBezTo>
                  <a:lnTo>
                    <a:pt x="19198" y="12757"/>
                  </a:lnTo>
                  <a:cubicBezTo>
                    <a:pt x="18371" y="12757"/>
                    <a:pt x="17669" y="12055"/>
                    <a:pt x="17669" y="11203"/>
                  </a:cubicBezTo>
                  <a:cubicBezTo>
                    <a:pt x="17669" y="10376"/>
                    <a:pt x="18371" y="9674"/>
                    <a:pt x="19198" y="9674"/>
                  </a:cubicBezTo>
                  <a:close/>
                  <a:moveTo>
                    <a:pt x="24587" y="17945"/>
                  </a:moveTo>
                  <a:cubicBezTo>
                    <a:pt x="24587" y="22481"/>
                    <a:pt x="20426" y="26166"/>
                    <a:pt x="15339" y="26166"/>
                  </a:cubicBezTo>
                  <a:cubicBezTo>
                    <a:pt x="10226" y="26166"/>
                    <a:pt x="6065" y="22481"/>
                    <a:pt x="6065" y="17945"/>
                  </a:cubicBezTo>
                  <a:close/>
                  <a:moveTo>
                    <a:pt x="15339" y="0"/>
                  </a:moveTo>
                  <a:cubicBezTo>
                    <a:pt x="6867" y="0"/>
                    <a:pt x="0" y="6867"/>
                    <a:pt x="0" y="15339"/>
                  </a:cubicBezTo>
                  <a:cubicBezTo>
                    <a:pt x="0" y="23810"/>
                    <a:pt x="6867" y="30677"/>
                    <a:pt x="15339" y="30677"/>
                  </a:cubicBezTo>
                  <a:cubicBezTo>
                    <a:pt x="23810" y="30677"/>
                    <a:pt x="30677" y="23810"/>
                    <a:pt x="30677" y="15339"/>
                  </a:cubicBezTo>
                  <a:cubicBezTo>
                    <a:pt x="30677" y="6867"/>
                    <a:pt x="23810" y="0"/>
                    <a:pt x="15339" y="0"/>
                  </a:cubicBezTo>
                  <a:close/>
                </a:path>
              </a:pathLst>
            </a:custGeom>
            <a:solidFill>
              <a:srgbClr val="00CC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53" name="Google Shape;1253;p40"/>
            <p:cNvSpPr/>
            <p:nvPr/>
          </p:nvSpPr>
          <p:spPr>
            <a:xfrm>
              <a:off x="1818425" y="3003800"/>
              <a:ext cx="766950" cy="766950"/>
            </a:xfrm>
            <a:custGeom>
              <a:rect b="b" l="l" r="r" t="t"/>
              <a:pathLst>
                <a:path extrusionOk="0" h="30678" w="30678">
                  <a:moveTo>
                    <a:pt x="11455" y="9674"/>
                  </a:moveTo>
                  <a:cubicBezTo>
                    <a:pt x="12307" y="9674"/>
                    <a:pt x="13009" y="10376"/>
                    <a:pt x="13009" y="11203"/>
                  </a:cubicBezTo>
                  <a:cubicBezTo>
                    <a:pt x="13009" y="12055"/>
                    <a:pt x="12307" y="12757"/>
                    <a:pt x="11455" y="12757"/>
                  </a:cubicBezTo>
                  <a:lnTo>
                    <a:pt x="6868" y="12757"/>
                  </a:lnTo>
                  <a:cubicBezTo>
                    <a:pt x="6016" y="12757"/>
                    <a:pt x="5314" y="12055"/>
                    <a:pt x="5314" y="11203"/>
                  </a:cubicBezTo>
                  <a:cubicBezTo>
                    <a:pt x="5314" y="10376"/>
                    <a:pt x="6016" y="9674"/>
                    <a:pt x="6868" y="9674"/>
                  </a:cubicBezTo>
                  <a:close/>
                  <a:moveTo>
                    <a:pt x="23836" y="9674"/>
                  </a:moveTo>
                  <a:cubicBezTo>
                    <a:pt x="24688" y="9674"/>
                    <a:pt x="25364" y="10376"/>
                    <a:pt x="25364" y="11203"/>
                  </a:cubicBezTo>
                  <a:cubicBezTo>
                    <a:pt x="25364" y="12055"/>
                    <a:pt x="24688" y="12757"/>
                    <a:pt x="23836" y="12757"/>
                  </a:cubicBezTo>
                  <a:lnTo>
                    <a:pt x="19224" y="12757"/>
                  </a:lnTo>
                  <a:cubicBezTo>
                    <a:pt x="18397" y="12757"/>
                    <a:pt x="17695" y="12055"/>
                    <a:pt x="17695" y="11203"/>
                  </a:cubicBezTo>
                  <a:cubicBezTo>
                    <a:pt x="17695" y="10376"/>
                    <a:pt x="18397" y="9674"/>
                    <a:pt x="19224" y="9674"/>
                  </a:cubicBezTo>
                  <a:close/>
                  <a:moveTo>
                    <a:pt x="24613" y="17945"/>
                  </a:moveTo>
                  <a:cubicBezTo>
                    <a:pt x="24613" y="22481"/>
                    <a:pt x="20452" y="26166"/>
                    <a:pt x="15339" y="26166"/>
                  </a:cubicBezTo>
                  <a:cubicBezTo>
                    <a:pt x="10227" y="26166"/>
                    <a:pt x="6091" y="22481"/>
                    <a:pt x="6091" y="17945"/>
                  </a:cubicBezTo>
                  <a:close/>
                  <a:moveTo>
                    <a:pt x="15339" y="0"/>
                  </a:moveTo>
                  <a:cubicBezTo>
                    <a:pt x="6868" y="0"/>
                    <a:pt x="1" y="6867"/>
                    <a:pt x="1" y="15339"/>
                  </a:cubicBezTo>
                  <a:cubicBezTo>
                    <a:pt x="1" y="23810"/>
                    <a:pt x="6868" y="30677"/>
                    <a:pt x="15339" y="30677"/>
                  </a:cubicBezTo>
                  <a:cubicBezTo>
                    <a:pt x="23811" y="30677"/>
                    <a:pt x="30678" y="23810"/>
                    <a:pt x="30678" y="15339"/>
                  </a:cubicBezTo>
                  <a:cubicBezTo>
                    <a:pt x="30678" y="6867"/>
                    <a:pt x="23811" y="0"/>
                    <a:pt x="15339" y="0"/>
                  </a:cubicBezTo>
                  <a:close/>
                </a:path>
              </a:pathLst>
            </a:custGeom>
            <a:solidFill>
              <a:srgbClr val="FF308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54" name="Google Shape;1254;p40"/>
            <p:cNvSpPr/>
            <p:nvPr/>
          </p:nvSpPr>
          <p:spPr>
            <a:xfrm>
              <a:off x="2427450" y="3161050"/>
              <a:ext cx="149150" cy="20075"/>
            </a:xfrm>
            <a:custGeom>
              <a:rect b="b" l="l" r="r" t="t"/>
              <a:pathLst>
                <a:path extrusionOk="0" h="803" w="5966">
                  <a:moveTo>
                    <a:pt x="1" y="1"/>
                  </a:moveTo>
                  <a:lnTo>
                    <a:pt x="1" y="803"/>
                  </a:lnTo>
                  <a:lnTo>
                    <a:pt x="5966" y="803"/>
                  </a:lnTo>
                  <a:lnTo>
                    <a:pt x="5966" y="1"/>
                  </a:lnTo>
                  <a:close/>
                </a:path>
              </a:pathLst>
            </a:custGeom>
            <a:solidFill>
              <a:srgbClr val="FF308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55" name="Google Shape;1255;p40"/>
            <p:cNvSpPr/>
            <p:nvPr/>
          </p:nvSpPr>
          <p:spPr>
            <a:xfrm>
              <a:off x="2484475" y="3413575"/>
              <a:ext cx="149775" cy="20075"/>
            </a:xfrm>
            <a:custGeom>
              <a:rect b="b" l="l" r="r" t="t"/>
              <a:pathLst>
                <a:path extrusionOk="0" h="803" w="5991">
                  <a:moveTo>
                    <a:pt x="1" y="0"/>
                  </a:moveTo>
                  <a:lnTo>
                    <a:pt x="1" y="802"/>
                  </a:lnTo>
                  <a:lnTo>
                    <a:pt x="5991" y="802"/>
                  </a:lnTo>
                  <a:lnTo>
                    <a:pt x="5991" y="0"/>
                  </a:lnTo>
                  <a:close/>
                </a:path>
              </a:pathLst>
            </a:custGeom>
            <a:solidFill>
              <a:srgbClr val="FF308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56" name="Google Shape;1256;p40"/>
            <p:cNvSpPr/>
            <p:nvPr/>
          </p:nvSpPr>
          <p:spPr>
            <a:xfrm>
              <a:off x="2344125" y="3665450"/>
              <a:ext cx="149775" cy="20075"/>
            </a:xfrm>
            <a:custGeom>
              <a:rect b="b" l="l" r="r" t="t"/>
              <a:pathLst>
                <a:path extrusionOk="0" h="803" w="5991">
                  <a:moveTo>
                    <a:pt x="1" y="0"/>
                  </a:moveTo>
                  <a:lnTo>
                    <a:pt x="1" y="802"/>
                  </a:lnTo>
                  <a:lnTo>
                    <a:pt x="5991" y="802"/>
                  </a:lnTo>
                  <a:lnTo>
                    <a:pt x="5991" y="0"/>
                  </a:lnTo>
                  <a:close/>
                </a:path>
              </a:pathLst>
            </a:custGeom>
            <a:solidFill>
              <a:srgbClr val="FF308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57" name="Google Shape;1257;p40"/>
            <p:cNvSpPr/>
            <p:nvPr/>
          </p:nvSpPr>
          <p:spPr>
            <a:xfrm>
              <a:off x="2518325" y="3665450"/>
              <a:ext cx="18175" cy="20075"/>
            </a:xfrm>
            <a:custGeom>
              <a:rect b="b" l="l" r="r" t="t"/>
              <a:pathLst>
                <a:path extrusionOk="0" h="803" w="727">
                  <a:moveTo>
                    <a:pt x="0" y="0"/>
                  </a:moveTo>
                  <a:lnTo>
                    <a:pt x="0" y="802"/>
                  </a:lnTo>
                  <a:lnTo>
                    <a:pt x="727" y="802"/>
                  </a:lnTo>
                  <a:lnTo>
                    <a:pt x="727" y="0"/>
                  </a:lnTo>
                  <a:close/>
                </a:path>
              </a:pathLst>
            </a:custGeom>
            <a:solidFill>
              <a:srgbClr val="FF308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58" name="Google Shape;1258;p40"/>
            <p:cNvSpPr/>
            <p:nvPr/>
          </p:nvSpPr>
          <p:spPr>
            <a:xfrm>
              <a:off x="2460050" y="3346525"/>
              <a:ext cx="149150" cy="20075"/>
            </a:xfrm>
            <a:custGeom>
              <a:rect b="b" l="l" r="r" t="t"/>
              <a:pathLst>
                <a:path extrusionOk="0" h="803" w="5966">
                  <a:moveTo>
                    <a:pt x="0" y="1"/>
                  </a:moveTo>
                  <a:lnTo>
                    <a:pt x="0" y="803"/>
                  </a:lnTo>
                  <a:lnTo>
                    <a:pt x="5965" y="803"/>
                  </a:lnTo>
                  <a:lnTo>
                    <a:pt x="5965" y="1"/>
                  </a:lnTo>
                  <a:close/>
                </a:path>
              </a:pathLst>
            </a:custGeom>
            <a:solidFill>
              <a:srgbClr val="FF308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59" name="Google Shape;1259;p40"/>
            <p:cNvSpPr/>
            <p:nvPr/>
          </p:nvSpPr>
          <p:spPr>
            <a:xfrm>
              <a:off x="1731350" y="3458675"/>
              <a:ext cx="149150" cy="19450"/>
            </a:xfrm>
            <a:custGeom>
              <a:rect b="b" l="l" r="r" t="t"/>
              <a:pathLst>
                <a:path extrusionOk="0" h="778" w="5966">
                  <a:moveTo>
                    <a:pt x="0" y="1"/>
                  </a:moveTo>
                  <a:lnTo>
                    <a:pt x="0" y="778"/>
                  </a:lnTo>
                  <a:lnTo>
                    <a:pt x="5965" y="778"/>
                  </a:lnTo>
                  <a:lnTo>
                    <a:pt x="5965" y="1"/>
                  </a:lnTo>
                  <a:close/>
                </a:path>
              </a:pathLst>
            </a:custGeom>
            <a:solidFill>
              <a:srgbClr val="00CC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60" name="Google Shape;1260;p40"/>
            <p:cNvSpPr/>
            <p:nvPr/>
          </p:nvSpPr>
          <p:spPr>
            <a:xfrm>
              <a:off x="1824075" y="3644150"/>
              <a:ext cx="149150" cy="20075"/>
            </a:xfrm>
            <a:custGeom>
              <a:rect b="b" l="l" r="r" t="t"/>
              <a:pathLst>
                <a:path extrusionOk="0" h="803" w="5966">
                  <a:moveTo>
                    <a:pt x="0" y="0"/>
                  </a:moveTo>
                  <a:lnTo>
                    <a:pt x="0" y="802"/>
                  </a:lnTo>
                  <a:lnTo>
                    <a:pt x="5965" y="802"/>
                  </a:lnTo>
                  <a:lnTo>
                    <a:pt x="5965" y="0"/>
                  </a:lnTo>
                  <a:close/>
                </a:path>
              </a:pathLst>
            </a:custGeom>
            <a:solidFill>
              <a:srgbClr val="00CC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61" name="Google Shape;1261;p40"/>
            <p:cNvSpPr/>
            <p:nvPr/>
          </p:nvSpPr>
          <p:spPr>
            <a:xfrm>
              <a:off x="1755150" y="3555800"/>
              <a:ext cx="149150" cy="20075"/>
            </a:xfrm>
            <a:custGeom>
              <a:rect b="b" l="l" r="r" t="t"/>
              <a:pathLst>
                <a:path extrusionOk="0" h="803" w="5966">
                  <a:moveTo>
                    <a:pt x="1" y="0"/>
                  </a:moveTo>
                  <a:lnTo>
                    <a:pt x="1" y="802"/>
                  </a:lnTo>
                  <a:lnTo>
                    <a:pt x="5966" y="802"/>
                  </a:lnTo>
                  <a:lnTo>
                    <a:pt x="5966" y="0"/>
                  </a:lnTo>
                  <a:close/>
                </a:path>
              </a:pathLst>
            </a:custGeom>
            <a:solidFill>
              <a:srgbClr val="00CC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62" name="Google Shape;1262;p40"/>
            <p:cNvSpPr/>
            <p:nvPr/>
          </p:nvSpPr>
          <p:spPr>
            <a:xfrm>
              <a:off x="1749525" y="3177350"/>
              <a:ext cx="149125" cy="20075"/>
            </a:xfrm>
            <a:custGeom>
              <a:rect b="b" l="l" r="r" t="t"/>
              <a:pathLst>
                <a:path extrusionOk="0" h="803" w="5965">
                  <a:moveTo>
                    <a:pt x="0" y="1"/>
                  </a:moveTo>
                  <a:lnTo>
                    <a:pt x="0" y="803"/>
                  </a:lnTo>
                  <a:lnTo>
                    <a:pt x="5965" y="803"/>
                  </a:lnTo>
                  <a:lnTo>
                    <a:pt x="5965" y="1"/>
                  </a:lnTo>
                  <a:close/>
                </a:path>
              </a:pathLst>
            </a:custGeom>
            <a:solidFill>
              <a:srgbClr val="00CC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63" name="Google Shape;1263;p40"/>
            <p:cNvSpPr/>
            <p:nvPr/>
          </p:nvSpPr>
          <p:spPr>
            <a:xfrm>
              <a:off x="1845375" y="3089625"/>
              <a:ext cx="190500" cy="19450"/>
            </a:xfrm>
            <a:custGeom>
              <a:rect b="b" l="l" r="r" t="t"/>
              <a:pathLst>
                <a:path extrusionOk="0" h="778" w="7620">
                  <a:moveTo>
                    <a:pt x="1" y="1"/>
                  </a:moveTo>
                  <a:lnTo>
                    <a:pt x="1" y="778"/>
                  </a:lnTo>
                  <a:lnTo>
                    <a:pt x="7620" y="778"/>
                  </a:lnTo>
                  <a:lnTo>
                    <a:pt x="7620" y="1"/>
                  </a:lnTo>
                  <a:close/>
                </a:path>
              </a:pathLst>
            </a:custGeom>
            <a:solidFill>
              <a:srgbClr val="00CC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64" name="Google Shape;1264;p40"/>
            <p:cNvSpPr/>
            <p:nvPr/>
          </p:nvSpPr>
          <p:spPr>
            <a:xfrm>
              <a:off x="1758275" y="3238750"/>
              <a:ext cx="149150" cy="20075"/>
            </a:xfrm>
            <a:custGeom>
              <a:rect b="b" l="l" r="r" t="t"/>
              <a:pathLst>
                <a:path extrusionOk="0" h="803" w="5966">
                  <a:moveTo>
                    <a:pt x="1" y="1"/>
                  </a:moveTo>
                  <a:lnTo>
                    <a:pt x="1" y="803"/>
                  </a:lnTo>
                  <a:lnTo>
                    <a:pt x="5966" y="803"/>
                  </a:lnTo>
                  <a:lnTo>
                    <a:pt x="5966" y="1"/>
                  </a:lnTo>
                  <a:close/>
                </a:path>
              </a:pathLst>
            </a:custGeom>
            <a:solidFill>
              <a:srgbClr val="00CC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65" name="Google Shape;1265;p40"/>
            <p:cNvSpPr/>
            <p:nvPr/>
          </p:nvSpPr>
          <p:spPr>
            <a:xfrm>
              <a:off x="2391750" y="3105300"/>
              <a:ext cx="112800" cy="20075"/>
            </a:xfrm>
            <a:custGeom>
              <a:rect b="b" l="l" r="r" t="t"/>
              <a:pathLst>
                <a:path extrusionOk="0" h="803" w="4512">
                  <a:moveTo>
                    <a:pt x="0" y="0"/>
                  </a:moveTo>
                  <a:lnTo>
                    <a:pt x="0" y="802"/>
                  </a:lnTo>
                  <a:lnTo>
                    <a:pt x="4512" y="802"/>
                  </a:lnTo>
                  <a:lnTo>
                    <a:pt x="4512"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66" name="Google Shape;1266;p40"/>
            <p:cNvSpPr/>
            <p:nvPr/>
          </p:nvSpPr>
          <p:spPr>
            <a:xfrm>
              <a:off x="2473825" y="3488125"/>
              <a:ext cx="112800" cy="19450"/>
            </a:xfrm>
            <a:custGeom>
              <a:rect b="b" l="l" r="r" t="t"/>
              <a:pathLst>
                <a:path extrusionOk="0" h="778" w="4512">
                  <a:moveTo>
                    <a:pt x="1" y="1"/>
                  </a:moveTo>
                  <a:lnTo>
                    <a:pt x="1" y="778"/>
                  </a:lnTo>
                  <a:lnTo>
                    <a:pt x="4512" y="778"/>
                  </a:lnTo>
                  <a:lnTo>
                    <a:pt x="4512"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67" name="Google Shape;1267;p40"/>
            <p:cNvSpPr/>
            <p:nvPr/>
          </p:nvSpPr>
          <p:spPr>
            <a:xfrm>
              <a:off x="1712550" y="3413575"/>
              <a:ext cx="160425" cy="20075"/>
            </a:xfrm>
            <a:custGeom>
              <a:rect b="b" l="l" r="r" t="t"/>
              <a:pathLst>
                <a:path extrusionOk="0" h="803" w="6417">
                  <a:moveTo>
                    <a:pt x="0" y="0"/>
                  </a:moveTo>
                  <a:lnTo>
                    <a:pt x="0" y="802"/>
                  </a:lnTo>
                  <a:lnTo>
                    <a:pt x="6416" y="802"/>
                  </a:lnTo>
                  <a:lnTo>
                    <a:pt x="6416"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68" name="Google Shape;1268;p40"/>
            <p:cNvSpPr/>
            <p:nvPr/>
          </p:nvSpPr>
          <p:spPr>
            <a:xfrm>
              <a:off x="1797125" y="3132875"/>
              <a:ext cx="112825" cy="20075"/>
            </a:xfrm>
            <a:custGeom>
              <a:rect b="b" l="l" r="r" t="t"/>
              <a:pathLst>
                <a:path extrusionOk="0" h="803" w="4513">
                  <a:moveTo>
                    <a:pt x="1" y="0"/>
                  </a:moveTo>
                  <a:lnTo>
                    <a:pt x="1" y="802"/>
                  </a:lnTo>
                  <a:lnTo>
                    <a:pt x="4512" y="802"/>
                  </a:lnTo>
                  <a:lnTo>
                    <a:pt x="4512"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69" name="Google Shape;1269;p40"/>
            <p:cNvSpPr/>
            <p:nvPr/>
          </p:nvSpPr>
          <p:spPr>
            <a:xfrm>
              <a:off x="1753900" y="3594025"/>
              <a:ext cx="128475" cy="20075"/>
            </a:xfrm>
            <a:custGeom>
              <a:rect b="b" l="l" r="r" t="t"/>
              <a:pathLst>
                <a:path extrusionOk="0" h="803" w="5139">
                  <a:moveTo>
                    <a:pt x="0" y="0"/>
                  </a:moveTo>
                  <a:lnTo>
                    <a:pt x="0" y="802"/>
                  </a:lnTo>
                  <a:lnTo>
                    <a:pt x="5138" y="802"/>
                  </a:lnTo>
                  <a:lnTo>
                    <a:pt x="5138"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70" name="Google Shape;1270;p40"/>
            <p:cNvSpPr/>
            <p:nvPr/>
          </p:nvSpPr>
          <p:spPr>
            <a:xfrm>
              <a:off x="1736975" y="3330850"/>
              <a:ext cx="127850" cy="20075"/>
            </a:xfrm>
            <a:custGeom>
              <a:rect b="b" l="l" r="r" t="t"/>
              <a:pathLst>
                <a:path extrusionOk="0" h="803" w="5114">
                  <a:moveTo>
                    <a:pt x="1" y="1"/>
                  </a:moveTo>
                  <a:lnTo>
                    <a:pt x="1" y="803"/>
                  </a:lnTo>
                  <a:lnTo>
                    <a:pt x="5114" y="803"/>
                  </a:lnTo>
                  <a:lnTo>
                    <a:pt x="5114"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71" name="Google Shape;1271;p40"/>
            <p:cNvSpPr/>
            <p:nvPr/>
          </p:nvSpPr>
          <p:spPr>
            <a:xfrm>
              <a:off x="2439375" y="3573975"/>
              <a:ext cx="139750" cy="20075"/>
            </a:xfrm>
            <a:custGeom>
              <a:rect b="b" l="l" r="r" t="t"/>
              <a:pathLst>
                <a:path extrusionOk="0" h="803" w="5590">
                  <a:moveTo>
                    <a:pt x="0" y="0"/>
                  </a:moveTo>
                  <a:lnTo>
                    <a:pt x="0" y="802"/>
                  </a:lnTo>
                  <a:lnTo>
                    <a:pt x="5589" y="802"/>
                  </a:lnTo>
                  <a:lnTo>
                    <a:pt x="5589"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72" name="Google Shape;1272;p40"/>
            <p:cNvSpPr/>
            <p:nvPr/>
          </p:nvSpPr>
          <p:spPr>
            <a:xfrm>
              <a:off x="2492000" y="3303300"/>
              <a:ext cx="139750" cy="20075"/>
            </a:xfrm>
            <a:custGeom>
              <a:rect b="b" l="l" r="r" t="t"/>
              <a:pathLst>
                <a:path extrusionOk="0" h="803" w="5590">
                  <a:moveTo>
                    <a:pt x="0" y="0"/>
                  </a:moveTo>
                  <a:lnTo>
                    <a:pt x="0" y="802"/>
                  </a:lnTo>
                  <a:lnTo>
                    <a:pt x="5589" y="802"/>
                  </a:lnTo>
                  <a:lnTo>
                    <a:pt x="5589"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73" name="Google Shape;1273;p40"/>
            <p:cNvSpPr/>
            <p:nvPr/>
          </p:nvSpPr>
          <p:spPr>
            <a:xfrm>
              <a:off x="2448775" y="3252550"/>
              <a:ext cx="139750" cy="19450"/>
            </a:xfrm>
            <a:custGeom>
              <a:rect b="b" l="l" r="r" t="t"/>
              <a:pathLst>
                <a:path extrusionOk="0" h="778" w="5590">
                  <a:moveTo>
                    <a:pt x="0" y="0"/>
                  </a:moveTo>
                  <a:lnTo>
                    <a:pt x="0" y="777"/>
                  </a:lnTo>
                  <a:lnTo>
                    <a:pt x="5589" y="777"/>
                  </a:lnTo>
                  <a:lnTo>
                    <a:pt x="5589"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74" name="Google Shape;1274;p40"/>
            <p:cNvSpPr/>
            <p:nvPr/>
          </p:nvSpPr>
          <p:spPr>
            <a:xfrm>
              <a:off x="1789625" y="3003800"/>
              <a:ext cx="766925" cy="766950"/>
            </a:xfrm>
            <a:custGeom>
              <a:rect b="b" l="l" r="r" t="t"/>
              <a:pathLst>
                <a:path extrusionOk="0" h="30678" w="30677">
                  <a:moveTo>
                    <a:pt x="11479" y="9674"/>
                  </a:moveTo>
                  <a:cubicBezTo>
                    <a:pt x="12306" y="9674"/>
                    <a:pt x="13008" y="10376"/>
                    <a:pt x="13008" y="11203"/>
                  </a:cubicBezTo>
                  <a:cubicBezTo>
                    <a:pt x="13008" y="12055"/>
                    <a:pt x="12306" y="12757"/>
                    <a:pt x="11479" y="12757"/>
                  </a:cubicBezTo>
                  <a:lnTo>
                    <a:pt x="6867" y="12757"/>
                  </a:lnTo>
                  <a:cubicBezTo>
                    <a:pt x="6015" y="12757"/>
                    <a:pt x="5338" y="12055"/>
                    <a:pt x="5338" y="11203"/>
                  </a:cubicBezTo>
                  <a:cubicBezTo>
                    <a:pt x="5338" y="10376"/>
                    <a:pt x="6015" y="9674"/>
                    <a:pt x="6867" y="9674"/>
                  </a:cubicBezTo>
                  <a:close/>
                  <a:moveTo>
                    <a:pt x="23835" y="9674"/>
                  </a:moveTo>
                  <a:cubicBezTo>
                    <a:pt x="24687" y="9674"/>
                    <a:pt x="25364" y="10376"/>
                    <a:pt x="25364" y="11203"/>
                  </a:cubicBezTo>
                  <a:cubicBezTo>
                    <a:pt x="25364" y="12055"/>
                    <a:pt x="24687" y="12757"/>
                    <a:pt x="23835" y="12757"/>
                  </a:cubicBezTo>
                  <a:lnTo>
                    <a:pt x="19223" y="12757"/>
                  </a:lnTo>
                  <a:cubicBezTo>
                    <a:pt x="18396" y="12757"/>
                    <a:pt x="17694" y="12055"/>
                    <a:pt x="17694" y="11203"/>
                  </a:cubicBezTo>
                  <a:cubicBezTo>
                    <a:pt x="17694" y="10376"/>
                    <a:pt x="18396" y="9674"/>
                    <a:pt x="19223" y="9674"/>
                  </a:cubicBezTo>
                  <a:close/>
                  <a:moveTo>
                    <a:pt x="24612" y="17945"/>
                  </a:moveTo>
                  <a:cubicBezTo>
                    <a:pt x="24612" y="22481"/>
                    <a:pt x="20451" y="26166"/>
                    <a:pt x="15338" y="26166"/>
                  </a:cubicBezTo>
                  <a:cubicBezTo>
                    <a:pt x="10251" y="26166"/>
                    <a:pt x="6090" y="22481"/>
                    <a:pt x="6090" y="17945"/>
                  </a:cubicBezTo>
                  <a:close/>
                  <a:moveTo>
                    <a:pt x="15338" y="0"/>
                  </a:moveTo>
                  <a:cubicBezTo>
                    <a:pt x="6867" y="0"/>
                    <a:pt x="0" y="6867"/>
                    <a:pt x="0" y="15339"/>
                  </a:cubicBezTo>
                  <a:cubicBezTo>
                    <a:pt x="0" y="23810"/>
                    <a:pt x="6867" y="30677"/>
                    <a:pt x="15338" y="30677"/>
                  </a:cubicBezTo>
                  <a:cubicBezTo>
                    <a:pt x="23810" y="30677"/>
                    <a:pt x="30677" y="23810"/>
                    <a:pt x="30677" y="15339"/>
                  </a:cubicBezTo>
                  <a:cubicBezTo>
                    <a:pt x="30677" y="6867"/>
                    <a:pt x="23810" y="0"/>
                    <a:pt x="15338"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275" name="Google Shape;1275;p40"/>
          <p:cNvGrpSpPr/>
          <p:nvPr/>
        </p:nvGrpSpPr>
        <p:grpSpPr>
          <a:xfrm>
            <a:off x="5779875" y="3648800"/>
            <a:ext cx="921700" cy="766950"/>
            <a:chOff x="2797775" y="3003800"/>
            <a:chExt cx="921700" cy="766950"/>
          </a:xfrm>
        </p:grpSpPr>
        <p:sp>
          <p:nvSpPr>
            <p:cNvPr id="1276" name="Google Shape;1276;p40"/>
            <p:cNvSpPr/>
            <p:nvPr/>
          </p:nvSpPr>
          <p:spPr>
            <a:xfrm>
              <a:off x="2846625" y="3003800"/>
              <a:ext cx="766950" cy="766950"/>
            </a:xfrm>
            <a:custGeom>
              <a:rect b="b" l="l" r="r" t="t"/>
              <a:pathLst>
                <a:path extrusionOk="0" h="30678" w="30678">
                  <a:moveTo>
                    <a:pt x="9675" y="8496"/>
                  </a:moveTo>
                  <a:cubicBezTo>
                    <a:pt x="10001" y="8496"/>
                    <a:pt x="10327" y="8647"/>
                    <a:pt x="10527" y="8897"/>
                  </a:cubicBezTo>
                  <a:lnTo>
                    <a:pt x="13510" y="12682"/>
                  </a:lnTo>
                  <a:cubicBezTo>
                    <a:pt x="13886" y="13158"/>
                    <a:pt x="13811" y="13860"/>
                    <a:pt x="13334" y="14236"/>
                  </a:cubicBezTo>
                  <a:cubicBezTo>
                    <a:pt x="13134" y="14386"/>
                    <a:pt x="12883" y="14461"/>
                    <a:pt x="12633" y="14461"/>
                  </a:cubicBezTo>
                  <a:cubicBezTo>
                    <a:pt x="12307" y="14461"/>
                    <a:pt x="12006" y="14311"/>
                    <a:pt x="11780" y="14035"/>
                  </a:cubicBezTo>
                  <a:lnTo>
                    <a:pt x="9675" y="11354"/>
                  </a:lnTo>
                  <a:lnTo>
                    <a:pt x="7545" y="14035"/>
                  </a:lnTo>
                  <a:cubicBezTo>
                    <a:pt x="7324" y="14315"/>
                    <a:pt x="7000" y="14465"/>
                    <a:pt x="6668" y="14465"/>
                  </a:cubicBezTo>
                  <a:cubicBezTo>
                    <a:pt x="6435" y="14465"/>
                    <a:pt x="6198" y="14391"/>
                    <a:pt x="5991" y="14236"/>
                  </a:cubicBezTo>
                  <a:cubicBezTo>
                    <a:pt x="5515" y="13860"/>
                    <a:pt x="5440" y="13158"/>
                    <a:pt x="5816" y="12682"/>
                  </a:cubicBezTo>
                  <a:lnTo>
                    <a:pt x="8798" y="8897"/>
                  </a:lnTo>
                  <a:cubicBezTo>
                    <a:pt x="8999" y="8647"/>
                    <a:pt x="9324" y="8496"/>
                    <a:pt x="9675" y="8496"/>
                  </a:cubicBezTo>
                  <a:close/>
                  <a:moveTo>
                    <a:pt x="21004" y="8496"/>
                  </a:moveTo>
                  <a:cubicBezTo>
                    <a:pt x="21329" y="8496"/>
                    <a:pt x="21655" y="8647"/>
                    <a:pt x="21856" y="8897"/>
                  </a:cubicBezTo>
                  <a:lnTo>
                    <a:pt x="24838" y="12682"/>
                  </a:lnTo>
                  <a:cubicBezTo>
                    <a:pt x="25214" y="13158"/>
                    <a:pt x="25139" y="13860"/>
                    <a:pt x="24663" y="14236"/>
                  </a:cubicBezTo>
                  <a:cubicBezTo>
                    <a:pt x="24462" y="14386"/>
                    <a:pt x="24212" y="14461"/>
                    <a:pt x="23986" y="14461"/>
                  </a:cubicBezTo>
                  <a:cubicBezTo>
                    <a:pt x="23660" y="14461"/>
                    <a:pt x="23334" y="14311"/>
                    <a:pt x="23109" y="14035"/>
                  </a:cubicBezTo>
                  <a:lnTo>
                    <a:pt x="21004" y="11354"/>
                  </a:lnTo>
                  <a:lnTo>
                    <a:pt x="18873" y="14035"/>
                  </a:lnTo>
                  <a:cubicBezTo>
                    <a:pt x="18652" y="14315"/>
                    <a:pt x="18328" y="14465"/>
                    <a:pt x="18001" y="14465"/>
                  </a:cubicBezTo>
                  <a:cubicBezTo>
                    <a:pt x="17772" y="14465"/>
                    <a:pt x="17541" y="14391"/>
                    <a:pt x="17344" y="14236"/>
                  </a:cubicBezTo>
                  <a:cubicBezTo>
                    <a:pt x="16868" y="13860"/>
                    <a:pt x="16768" y="13158"/>
                    <a:pt x="17144" y="12682"/>
                  </a:cubicBezTo>
                  <a:lnTo>
                    <a:pt x="20126" y="8897"/>
                  </a:lnTo>
                  <a:cubicBezTo>
                    <a:pt x="20352" y="8647"/>
                    <a:pt x="20653" y="8496"/>
                    <a:pt x="21004" y="8496"/>
                  </a:cubicBezTo>
                  <a:close/>
                  <a:moveTo>
                    <a:pt x="21781" y="18872"/>
                  </a:moveTo>
                  <a:cubicBezTo>
                    <a:pt x="22633" y="18872"/>
                    <a:pt x="23309" y="19549"/>
                    <a:pt x="23309" y="20401"/>
                  </a:cubicBezTo>
                  <a:cubicBezTo>
                    <a:pt x="23309" y="23760"/>
                    <a:pt x="19801" y="26391"/>
                    <a:pt x="15339" y="26391"/>
                  </a:cubicBezTo>
                  <a:cubicBezTo>
                    <a:pt x="10853" y="26391"/>
                    <a:pt x="7344" y="23760"/>
                    <a:pt x="7344" y="20401"/>
                  </a:cubicBezTo>
                  <a:cubicBezTo>
                    <a:pt x="7344" y="19549"/>
                    <a:pt x="8021" y="18872"/>
                    <a:pt x="8873" y="18872"/>
                  </a:cubicBezTo>
                  <a:cubicBezTo>
                    <a:pt x="9725" y="18872"/>
                    <a:pt x="10402" y="19549"/>
                    <a:pt x="10402" y="20401"/>
                  </a:cubicBezTo>
                  <a:cubicBezTo>
                    <a:pt x="10402" y="21780"/>
                    <a:pt x="12432" y="23334"/>
                    <a:pt x="15339" y="23334"/>
                  </a:cubicBezTo>
                  <a:cubicBezTo>
                    <a:pt x="18222" y="23334"/>
                    <a:pt x="20252" y="21780"/>
                    <a:pt x="20252" y="20401"/>
                  </a:cubicBezTo>
                  <a:cubicBezTo>
                    <a:pt x="20252" y="19549"/>
                    <a:pt x="20928" y="18872"/>
                    <a:pt x="21781" y="18872"/>
                  </a:cubicBezTo>
                  <a:close/>
                  <a:moveTo>
                    <a:pt x="15339" y="0"/>
                  </a:moveTo>
                  <a:cubicBezTo>
                    <a:pt x="6868" y="0"/>
                    <a:pt x="1" y="6867"/>
                    <a:pt x="1" y="15339"/>
                  </a:cubicBezTo>
                  <a:cubicBezTo>
                    <a:pt x="1" y="23810"/>
                    <a:pt x="6868" y="30677"/>
                    <a:pt x="15339" y="30677"/>
                  </a:cubicBezTo>
                  <a:cubicBezTo>
                    <a:pt x="23811" y="30677"/>
                    <a:pt x="30678" y="23810"/>
                    <a:pt x="30678" y="15339"/>
                  </a:cubicBezTo>
                  <a:cubicBezTo>
                    <a:pt x="30678" y="6867"/>
                    <a:pt x="23811" y="0"/>
                    <a:pt x="15339" y="0"/>
                  </a:cubicBezTo>
                  <a:close/>
                </a:path>
              </a:pathLst>
            </a:custGeom>
            <a:solidFill>
              <a:srgbClr val="00CC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77" name="Google Shape;1277;p40"/>
            <p:cNvSpPr/>
            <p:nvPr/>
          </p:nvSpPr>
          <p:spPr>
            <a:xfrm>
              <a:off x="2904275" y="3003800"/>
              <a:ext cx="766950" cy="766950"/>
            </a:xfrm>
            <a:custGeom>
              <a:rect b="b" l="l" r="r" t="t"/>
              <a:pathLst>
                <a:path extrusionOk="0" h="30678" w="30678">
                  <a:moveTo>
                    <a:pt x="9650" y="8496"/>
                  </a:moveTo>
                  <a:cubicBezTo>
                    <a:pt x="10001" y="8496"/>
                    <a:pt x="10302" y="8647"/>
                    <a:pt x="10527" y="8897"/>
                  </a:cubicBezTo>
                  <a:lnTo>
                    <a:pt x="13510" y="12682"/>
                  </a:lnTo>
                  <a:cubicBezTo>
                    <a:pt x="13886" y="13158"/>
                    <a:pt x="13785" y="13860"/>
                    <a:pt x="13309" y="14236"/>
                  </a:cubicBezTo>
                  <a:cubicBezTo>
                    <a:pt x="13109" y="14386"/>
                    <a:pt x="12883" y="14461"/>
                    <a:pt x="12632" y="14461"/>
                  </a:cubicBezTo>
                  <a:cubicBezTo>
                    <a:pt x="12307" y="14461"/>
                    <a:pt x="12006" y="14311"/>
                    <a:pt x="11780" y="14035"/>
                  </a:cubicBezTo>
                  <a:lnTo>
                    <a:pt x="9650" y="11354"/>
                  </a:lnTo>
                  <a:lnTo>
                    <a:pt x="7545" y="14035"/>
                  </a:lnTo>
                  <a:cubicBezTo>
                    <a:pt x="7324" y="14315"/>
                    <a:pt x="6991" y="14465"/>
                    <a:pt x="6657" y="14465"/>
                  </a:cubicBezTo>
                  <a:cubicBezTo>
                    <a:pt x="6422" y="14465"/>
                    <a:pt x="6187" y="14391"/>
                    <a:pt x="5991" y="14236"/>
                  </a:cubicBezTo>
                  <a:cubicBezTo>
                    <a:pt x="5515" y="13860"/>
                    <a:pt x="5439" y="13158"/>
                    <a:pt x="5815" y="12682"/>
                  </a:cubicBezTo>
                  <a:lnTo>
                    <a:pt x="8798" y="8897"/>
                  </a:lnTo>
                  <a:cubicBezTo>
                    <a:pt x="8998" y="8647"/>
                    <a:pt x="9324" y="8496"/>
                    <a:pt x="9650" y="8496"/>
                  </a:cubicBezTo>
                  <a:close/>
                  <a:moveTo>
                    <a:pt x="21003" y="8496"/>
                  </a:moveTo>
                  <a:cubicBezTo>
                    <a:pt x="21329" y="8496"/>
                    <a:pt x="21655" y="8647"/>
                    <a:pt x="21855" y="8897"/>
                  </a:cubicBezTo>
                  <a:lnTo>
                    <a:pt x="24838" y="12682"/>
                  </a:lnTo>
                  <a:cubicBezTo>
                    <a:pt x="25214" y="13158"/>
                    <a:pt x="25139" y="13860"/>
                    <a:pt x="24663" y="14236"/>
                  </a:cubicBezTo>
                  <a:cubicBezTo>
                    <a:pt x="24462" y="14386"/>
                    <a:pt x="24211" y="14461"/>
                    <a:pt x="23986" y="14461"/>
                  </a:cubicBezTo>
                  <a:cubicBezTo>
                    <a:pt x="23660" y="14461"/>
                    <a:pt x="23334" y="14311"/>
                    <a:pt x="23109" y="14035"/>
                  </a:cubicBezTo>
                  <a:lnTo>
                    <a:pt x="21003" y="11354"/>
                  </a:lnTo>
                  <a:lnTo>
                    <a:pt x="18873" y="14035"/>
                  </a:lnTo>
                  <a:cubicBezTo>
                    <a:pt x="18652" y="14315"/>
                    <a:pt x="18328" y="14465"/>
                    <a:pt x="18001" y="14465"/>
                  </a:cubicBezTo>
                  <a:cubicBezTo>
                    <a:pt x="17771" y="14465"/>
                    <a:pt x="17541" y="14391"/>
                    <a:pt x="17344" y="14236"/>
                  </a:cubicBezTo>
                  <a:cubicBezTo>
                    <a:pt x="16868" y="13860"/>
                    <a:pt x="16768" y="13158"/>
                    <a:pt x="17144" y="12682"/>
                  </a:cubicBezTo>
                  <a:lnTo>
                    <a:pt x="20126" y="8897"/>
                  </a:lnTo>
                  <a:cubicBezTo>
                    <a:pt x="20352" y="8647"/>
                    <a:pt x="20652" y="8496"/>
                    <a:pt x="21003" y="8496"/>
                  </a:cubicBezTo>
                  <a:close/>
                  <a:moveTo>
                    <a:pt x="21780" y="18872"/>
                  </a:moveTo>
                  <a:cubicBezTo>
                    <a:pt x="22632" y="18872"/>
                    <a:pt x="23309" y="19549"/>
                    <a:pt x="23309" y="20401"/>
                  </a:cubicBezTo>
                  <a:cubicBezTo>
                    <a:pt x="23309" y="23760"/>
                    <a:pt x="19800" y="26391"/>
                    <a:pt x="15339" y="26391"/>
                  </a:cubicBezTo>
                  <a:cubicBezTo>
                    <a:pt x="10853" y="26391"/>
                    <a:pt x="7344" y="23760"/>
                    <a:pt x="7344" y="20401"/>
                  </a:cubicBezTo>
                  <a:cubicBezTo>
                    <a:pt x="7344" y="19549"/>
                    <a:pt x="8021" y="18872"/>
                    <a:pt x="8873" y="18872"/>
                  </a:cubicBezTo>
                  <a:cubicBezTo>
                    <a:pt x="9725" y="18872"/>
                    <a:pt x="10402" y="19549"/>
                    <a:pt x="10402" y="20401"/>
                  </a:cubicBezTo>
                  <a:cubicBezTo>
                    <a:pt x="10402" y="21780"/>
                    <a:pt x="12432" y="23334"/>
                    <a:pt x="15339" y="23334"/>
                  </a:cubicBezTo>
                  <a:cubicBezTo>
                    <a:pt x="18221" y="23334"/>
                    <a:pt x="20251" y="21780"/>
                    <a:pt x="20251" y="20401"/>
                  </a:cubicBezTo>
                  <a:cubicBezTo>
                    <a:pt x="20251" y="19549"/>
                    <a:pt x="20928" y="18872"/>
                    <a:pt x="21780" y="18872"/>
                  </a:cubicBezTo>
                  <a:close/>
                  <a:moveTo>
                    <a:pt x="15339" y="0"/>
                  </a:moveTo>
                  <a:cubicBezTo>
                    <a:pt x="6868" y="0"/>
                    <a:pt x="1" y="6867"/>
                    <a:pt x="1" y="15339"/>
                  </a:cubicBezTo>
                  <a:cubicBezTo>
                    <a:pt x="1" y="23810"/>
                    <a:pt x="6868" y="30677"/>
                    <a:pt x="15339" y="30677"/>
                  </a:cubicBezTo>
                  <a:cubicBezTo>
                    <a:pt x="23810" y="30677"/>
                    <a:pt x="30678" y="23810"/>
                    <a:pt x="30678" y="15339"/>
                  </a:cubicBezTo>
                  <a:cubicBezTo>
                    <a:pt x="30678" y="6867"/>
                    <a:pt x="23810" y="0"/>
                    <a:pt x="15339" y="0"/>
                  </a:cubicBezTo>
                  <a:close/>
                </a:path>
              </a:pathLst>
            </a:custGeom>
            <a:solidFill>
              <a:srgbClr val="FF308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78" name="Google Shape;1278;p40"/>
            <p:cNvSpPr/>
            <p:nvPr/>
          </p:nvSpPr>
          <p:spPr>
            <a:xfrm>
              <a:off x="3512675" y="3161050"/>
              <a:ext cx="149150" cy="20075"/>
            </a:xfrm>
            <a:custGeom>
              <a:rect b="b" l="l" r="r" t="t"/>
              <a:pathLst>
                <a:path extrusionOk="0" h="803" w="5966">
                  <a:moveTo>
                    <a:pt x="1" y="1"/>
                  </a:moveTo>
                  <a:lnTo>
                    <a:pt x="1" y="803"/>
                  </a:lnTo>
                  <a:lnTo>
                    <a:pt x="5966" y="803"/>
                  </a:lnTo>
                  <a:lnTo>
                    <a:pt x="5966" y="1"/>
                  </a:lnTo>
                  <a:close/>
                </a:path>
              </a:pathLst>
            </a:custGeom>
            <a:solidFill>
              <a:srgbClr val="FF308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79" name="Google Shape;1279;p40"/>
            <p:cNvSpPr/>
            <p:nvPr/>
          </p:nvSpPr>
          <p:spPr>
            <a:xfrm>
              <a:off x="3569700" y="3413575"/>
              <a:ext cx="149775" cy="20075"/>
            </a:xfrm>
            <a:custGeom>
              <a:rect b="b" l="l" r="r" t="t"/>
              <a:pathLst>
                <a:path extrusionOk="0" h="803" w="5991">
                  <a:moveTo>
                    <a:pt x="0" y="0"/>
                  </a:moveTo>
                  <a:lnTo>
                    <a:pt x="0" y="802"/>
                  </a:lnTo>
                  <a:lnTo>
                    <a:pt x="5990" y="802"/>
                  </a:lnTo>
                  <a:lnTo>
                    <a:pt x="5990" y="0"/>
                  </a:lnTo>
                  <a:close/>
                </a:path>
              </a:pathLst>
            </a:custGeom>
            <a:solidFill>
              <a:srgbClr val="FF308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80" name="Google Shape;1280;p40"/>
            <p:cNvSpPr/>
            <p:nvPr/>
          </p:nvSpPr>
          <p:spPr>
            <a:xfrm>
              <a:off x="3429350" y="3665450"/>
              <a:ext cx="149775" cy="20075"/>
            </a:xfrm>
            <a:custGeom>
              <a:rect b="b" l="l" r="r" t="t"/>
              <a:pathLst>
                <a:path extrusionOk="0" h="803" w="5991">
                  <a:moveTo>
                    <a:pt x="0" y="0"/>
                  </a:moveTo>
                  <a:lnTo>
                    <a:pt x="0" y="802"/>
                  </a:lnTo>
                  <a:lnTo>
                    <a:pt x="5990" y="802"/>
                  </a:lnTo>
                  <a:lnTo>
                    <a:pt x="5990" y="0"/>
                  </a:lnTo>
                  <a:close/>
                </a:path>
              </a:pathLst>
            </a:custGeom>
            <a:solidFill>
              <a:srgbClr val="FF308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81" name="Google Shape;1281;p40"/>
            <p:cNvSpPr/>
            <p:nvPr/>
          </p:nvSpPr>
          <p:spPr>
            <a:xfrm>
              <a:off x="3603525" y="3665450"/>
              <a:ext cx="18200" cy="20075"/>
            </a:xfrm>
            <a:custGeom>
              <a:rect b="b" l="l" r="r" t="t"/>
              <a:pathLst>
                <a:path extrusionOk="0" h="803" w="728">
                  <a:moveTo>
                    <a:pt x="1" y="0"/>
                  </a:moveTo>
                  <a:lnTo>
                    <a:pt x="1" y="802"/>
                  </a:lnTo>
                  <a:lnTo>
                    <a:pt x="728" y="802"/>
                  </a:lnTo>
                  <a:lnTo>
                    <a:pt x="728" y="0"/>
                  </a:lnTo>
                  <a:close/>
                </a:path>
              </a:pathLst>
            </a:custGeom>
            <a:solidFill>
              <a:srgbClr val="FF308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82" name="Google Shape;1282;p40"/>
            <p:cNvSpPr/>
            <p:nvPr/>
          </p:nvSpPr>
          <p:spPr>
            <a:xfrm>
              <a:off x="3545250" y="3346525"/>
              <a:ext cx="149150" cy="20075"/>
            </a:xfrm>
            <a:custGeom>
              <a:rect b="b" l="l" r="r" t="t"/>
              <a:pathLst>
                <a:path extrusionOk="0" h="803" w="5966">
                  <a:moveTo>
                    <a:pt x="1" y="1"/>
                  </a:moveTo>
                  <a:lnTo>
                    <a:pt x="1" y="803"/>
                  </a:lnTo>
                  <a:lnTo>
                    <a:pt x="5966" y="803"/>
                  </a:lnTo>
                  <a:lnTo>
                    <a:pt x="5966" y="1"/>
                  </a:lnTo>
                  <a:close/>
                </a:path>
              </a:pathLst>
            </a:custGeom>
            <a:solidFill>
              <a:srgbClr val="FF308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83" name="Google Shape;1283;p40"/>
            <p:cNvSpPr/>
            <p:nvPr/>
          </p:nvSpPr>
          <p:spPr>
            <a:xfrm>
              <a:off x="2816550" y="3458675"/>
              <a:ext cx="149150" cy="19450"/>
            </a:xfrm>
            <a:custGeom>
              <a:rect b="b" l="l" r="r" t="t"/>
              <a:pathLst>
                <a:path extrusionOk="0" h="778" w="5966">
                  <a:moveTo>
                    <a:pt x="1" y="1"/>
                  </a:moveTo>
                  <a:lnTo>
                    <a:pt x="1" y="778"/>
                  </a:lnTo>
                  <a:lnTo>
                    <a:pt x="5966" y="778"/>
                  </a:lnTo>
                  <a:lnTo>
                    <a:pt x="5966" y="1"/>
                  </a:lnTo>
                  <a:close/>
                </a:path>
              </a:pathLst>
            </a:custGeom>
            <a:solidFill>
              <a:srgbClr val="00CC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84" name="Google Shape;1284;p40"/>
            <p:cNvSpPr/>
            <p:nvPr/>
          </p:nvSpPr>
          <p:spPr>
            <a:xfrm>
              <a:off x="2909300" y="3644150"/>
              <a:ext cx="149150" cy="20075"/>
            </a:xfrm>
            <a:custGeom>
              <a:rect b="b" l="l" r="r" t="t"/>
              <a:pathLst>
                <a:path extrusionOk="0" h="803" w="5966">
                  <a:moveTo>
                    <a:pt x="0" y="0"/>
                  </a:moveTo>
                  <a:lnTo>
                    <a:pt x="0" y="802"/>
                  </a:lnTo>
                  <a:lnTo>
                    <a:pt x="5965" y="802"/>
                  </a:lnTo>
                  <a:lnTo>
                    <a:pt x="5965" y="0"/>
                  </a:lnTo>
                  <a:close/>
                </a:path>
              </a:pathLst>
            </a:custGeom>
            <a:solidFill>
              <a:srgbClr val="00CC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85" name="Google Shape;1285;p40"/>
            <p:cNvSpPr/>
            <p:nvPr/>
          </p:nvSpPr>
          <p:spPr>
            <a:xfrm>
              <a:off x="2840375" y="3555800"/>
              <a:ext cx="149150" cy="20075"/>
            </a:xfrm>
            <a:custGeom>
              <a:rect b="b" l="l" r="r" t="t"/>
              <a:pathLst>
                <a:path extrusionOk="0" h="803" w="5966">
                  <a:moveTo>
                    <a:pt x="0" y="0"/>
                  </a:moveTo>
                  <a:lnTo>
                    <a:pt x="0" y="802"/>
                  </a:lnTo>
                  <a:lnTo>
                    <a:pt x="5965" y="802"/>
                  </a:lnTo>
                  <a:lnTo>
                    <a:pt x="5965" y="0"/>
                  </a:lnTo>
                  <a:close/>
                </a:path>
              </a:pathLst>
            </a:custGeom>
            <a:solidFill>
              <a:srgbClr val="00CC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86" name="Google Shape;1286;p40"/>
            <p:cNvSpPr/>
            <p:nvPr/>
          </p:nvSpPr>
          <p:spPr>
            <a:xfrm>
              <a:off x="2834725" y="3177350"/>
              <a:ext cx="149150" cy="20075"/>
            </a:xfrm>
            <a:custGeom>
              <a:rect b="b" l="l" r="r" t="t"/>
              <a:pathLst>
                <a:path extrusionOk="0" h="803" w="5966">
                  <a:moveTo>
                    <a:pt x="1" y="1"/>
                  </a:moveTo>
                  <a:lnTo>
                    <a:pt x="1" y="803"/>
                  </a:lnTo>
                  <a:lnTo>
                    <a:pt x="5966" y="803"/>
                  </a:lnTo>
                  <a:lnTo>
                    <a:pt x="5966" y="1"/>
                  </a:lnTo>
                  <a:close/>
                </a:path>
              </a:pathLst>
            </a:custGeom>
            <a:solidFill>
              <a:srgbClr val="00CC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87" name="Google Shape;1287;p40"/>
            <p:cNvSpPr/>
            <p:nvPr/>
          </p:nvSpPr>
          <p:spPr>
            <a:xfrm>
              <a:off x="2930600" y="3089625"/>
              <a:ext cx="190500" cy="19450"/>
            </a:xfrm>
            <a:custGeom>
              <a:rect b="b" l="l" r="r" t="t"/>
              <a:pathLst>
                <a:path extrusionOk="0" h="778" w="7620">
                  <a:moveTo>
                    <a:pt x="0" y="1"/>
                  </a:moveTo>
                  <a:lnTo>
                    <a:pt x="0" y="778"/>
                  </a:lnTo>
                  <a:lnTo>
                    <a:pt x="7619" y="778"/>
                  </a:lnTo>
                  <a:lnTo>
                    <a:pt x="7619" y="1"/>
                  </a:lnTo>
                  <a:close/>
                </a:path>
              </a:pathLst>
            </a:custGeom>
            <a:solidFill>
              <a:srgbClr val="00CC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88" name="Google Shape;1288;p40"/>
            <p:cNvSpPr/>
            <p:nvPr/>
          </p:nvSpPr>
          <p:spPr>
            <a:xfrm>
              <a:off x="2843500" y="3238750"/>
              <a:ext cx="149150" cy="20075"/>
            </a:xfrm>
            <a:custGeom>
              <a:rect b="b" l="l" r="r" t="t"/>
              <a:pathLst>
                <a:path extrusionOk="0" h="803" w="5966">
                  <a:moveTo>
                    <a:pt x="1" y="1"/>
                  </a:moveTo>
                  <a:lnTo>
                    <a:pt x="1" y="803"/>
                  </a:lnTo>
                  <a:lnTo>
                    <a:pt x="5966" y="803"/>
                  </a:lnTo>
                  <a:lnTo>
                    <a:pt x="5966" y="1"/>
                  </a:lnTo>
                  <a:close/>
                </a:path>
              </a:pathLst>
            </a:custGeom>
            <a:solidFill>
              <a:srgbClr val="00CC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89" name="Google Shape;1289;p40"/>
            <p:cNvSpPr/>
            <p:nvPr/>
          </p:nvSpPr>
          <p:spPr>
            <a:xfrm>
              <a:off x="2804025" y="3238750"/>
              <a:ext cx="18200" cy="20075"/>
            </a:xfrm>
            <a:custGeom>
              <a:rect b="b" l="l" r="r" t="t"/>
              <a:pathLst>
                <a:path extrusionOk="0" h="803" w="728">
                  <a:moveTo>
                    <a:pt x="1" y="1"/>
                  </a:moveTo>
                  <a:lnTo>
                    <a:pt x="1" y="803"/>
                  </a:lnTo>
                  <a:lnTo>
                    <a:pt x="728" y="803"/>
                  </a:lnTo>
                  <a:lnTo>
                    <a:pt x="728" y="1"/>
                  </a:lnTo>
                  <a:close/>
                </a:path>
              </a:pathLst>
            </a:custGeom>
            <a:solidFill>
              <a:srgbClr val="00CC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90" name="Google Shape;1290;p40"/>
            <p:cNvSpPr/>
            <p:nvPr/>
          </p:nvSpPr>
          <p:spPr>
            <a:xfrm>
              <a:off x="3476975" y="3105300"/>
              <a:ext cx="112800" cy="20075"/>
            </a:xfrm>
            <a:custGeom>
              <a:rect b="b" l="l" r="r" t="t"/>
              <a:pathLst>
                <a:path extrusionOk="0" h="803" w="4512">
                  <a:moveTo>
                    <a:pt x="0" y="0"/>
                  </a:moveTo>
                  <a:lnTo>
                    <a:pt x="0" y="802"/>
                  </a:lnTo>
                  <a:lnTo>
                    <a:pt x="4511" y="802"/>
                  </a:lnTo>
                  <a:lnTo>
                    <a:pt x="4511"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91" name="Google Shape;1291;p40"/>
            <p:cNvSpPr/>
            <p:nvPr/>
          </p:nvSpPr>
          <p:spPr>
            <a:xfrm>
              <a:off x="3559050" y="3488125"/>
              <a:ext cx="112800" cy="19450"/>
            </a:xfrm>
            <a:custGeom>
              <a:rect b="b" l="l" r="r" t="t"/>
              <a:pathLst>
                <a:path extrusionOk="0" h="778" w="4512">
                  <a:moveTo>
                    <a:pt x="0" y="1"/>
                  </a:moveTo>
                  <a:lnTo>
                    <a:pt x="0" y="778"/>
                  </a:lnTo>
                  <a:lnTo>
                    <a:pt x="4512" y="778"/>
                  </a:lnTo>
                  <a:lnTo>
                    <a:pt x="4512"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92" name="Google Shape;1292;p40"/>
            <p:cNvSpPr/>
            <p:nvPr/>
          </p:nvSpPr>
          <p:spPr>
            <a:xfrm>
              <a:off x="2797775" y="3413575"/>
              <a:ext cx="160425" cy="20075"/>
            </a:xfrm>
            <a:custGeom>
              <a:rect b="b" l="l" r="r" t="t"/>
              <a:pathLst>
                <a:path extrusionOk="0" h="803" w="6417">
                  <a:moveTo>
                    <a:pt x="0" y="0"/>
                  </a:moveTo>
                  <a:lnTo>
                    <a:pt x="0" y="802"/>
                  </a:lnTo>
                  <a:lnTo>
                    <a:pt x="6416" y="802"/>
                  </a:lnTo>
                  <a:lnTo>
                    <a:pt x="6416"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93" name="Google Shape;1293;p40"/>
            <p:cNvSpPr/>
            <p:nvPr/>
          </p:nvSpPr>
          <p:spPr>
            <a:xfrm>
              <a:off x="2882350" y="3132875"/>
              <a:ext cx="112800" cy="20075"/>
            </a:xfrm>
            <a:custGeom>
              <a:rect b="b" l="l" r="r" t="t"/>
              <a:pathLst>
                <a:path extrusionOk="0" h="803" w="4512">
                  <a:moveTo>
                    <a:pt x="1" y="0"/>
                  </a:moveTo>
                  <a:lnTo>
                    <a:pt x="1" y="802"/>
                  </a:lnTo>
                  <a:lnTo>
                    <a:pt x="4512" y="802"/>
                  </a:lnTo>
                  <a:lnTo>
                    <a:pt x="4512"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94" name="Google Shape;1294;p40"/>
            <p:cNvSpPr/>
            <p:nvPr/>
          </p:nvSpPr>
          <p:spPr>
            <a:xfrm>
              <a:off x="2839750" y="3594025"/>
              <a:ext cx="127850" cy="20075"/>
            </a:xfrm>
            <a:custGeom>
              <a:rect b="b" l="l" r="r" t="t"/>
              <a:pathLst>
                <a:path extrusionOk="0" h="803" w="5114">
                  <a:moveTo>
                    <a:pt x="0" y="0"/>
                  </a:moveTo>
                  <a:lnTo>
                    <a:pt x="0" y="802"/>
                  </a:lnTo>
                  <a:lnTo>
                    <a:pt x="5113" y="802"/>
                  </a:lnTo>
                  <a:lnTo>
                    <a:pt x="5113"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95" name="Google Shape;1295;p40"/>
            <p:cNvSpPr/>
            <p:nvPr/>
          </p:nvSpPr>
          <p:spPr>
            <a:xfrm>
              <a:off x="2822200" y="3330850"/>
              <a:ext cx="128475" cy="20075"/>
            </a:xfrm>
            <a:custGeom>
              <a:rect b="b" l="l" r="r" t="t"/>
              <a:pathLst>
                <a:path extrusionOk="0" h="803" w="5139">
                  <a:moveTo>
                    <a:pt x="1" y="1"/>
                  </a:moveTo>
                  <a:lnTo>
                    <a:pt x="1" y="803"/>
                  </a:lnTo>
                  <a:lnTo>
                    <a:pt x="5138" y="803"/>
                  </a:lnTo>
                  <a:lnTo>
                    <a:pt x="5138"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96" name="Google Shape;1296;p40"/>
            <p:cNvSpPr/>
            <p:nvPr/>
          </p:nvSpPr>
          <p:spPr>
            <a:xfrm>
              <a:off x="3524575" y="3573975"/>
              <a:ext cx="139750" cy="20075"/>
            </a:xfrm>
            <a:custGeom>
              <a:rect b="b" l="l" r="r" t="t"/>
              <a:pathLst>
                <a:path extrusionOk="0" h="803" w="5590">
                  <a:moveTo>
                    <a:pt x="1" y="0"/>
                  </a:moveTo>
                  <a:lnTo>
                    <a:pt x="1" y="802"/>
                  </a:lnTo>
                  <a:lnTo>
                    <a:pt x="5590" y="802"/>
                  </a:lnTo>
                  <a:lnTo>
                    <a:pt x="5590"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97" name="Google Shape;1297;p40"/>
            <p:cNvSpPr/>
            <p:nvPr/>
          </p:nvSpPr>
          <p:spPr>
            <a:xfrm>
              <a:off x="3577225" y="3303300"/>
              <a:ext cx="139750" cy="20075"/>
            </a:xfrm>
            <a:custGeom>
              <a:rect b="b" l="l" r="r" t="t"/>
              <a:pathLst>
                <a:path extrusionOk="0" h="803" w="5590">
                  <a:moveTo>
                    <a:pt x="0" y="0"/>
                  </a:moveTo>
                  <a:lnTo>
                    <a:pt x="0" y="802"/>
                  </a:lnTo>
                  <a:lnTo>
                    <a:pt x="5589" y="802"/>
                  </a:lnTo>
                  <a:lnTo>
                    <a:pt x="5589"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98" name="Google Shape;1298;p40"/>
            <p:cNvSpPr/>
            <p:nvPr/>
          </p:nvSpPr>
          <p:spPr>
            <a:xfrm>
              <a:off x="3533975" y="3252550"/>
              <a:ext cx="139750" cy="19450"/>
            </a:xfrm>
            <a:custGeom>
              <a:rect b="b" l="l" r="r" t="t"/>
              <a:pathLst>
                <a:path extrusionOk="0" h="778" w="5590">
                  <a:moveTo>
                    <a:pt x="1" y="0"/>
                  </a:moveTo>
                  <a:lnTo>
                    <a:pt x="1" y="777"/>
                  </a:lnTo>
                  <a:lnTo>
                    <a:pt x="5590" y="777"/>
                  </a:lnTo>
                  <a:lnTo>
                    <a:pt x="5590"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99" name="Google Shape;1299;p40"/>
            <p:cNvSpPr/>
            <p:nvPr/>
          </p:nvSpPr>
          <p:spPr>
            <a:xfrm>
              <a:off x="3690625" y="3252550"/>
              <a:ext cx="13800" cy="19450"/>
            </a:xfrm>
            <a:custGeom>
              <a:rect b="b" l="l" r="r" t="t"/>
              <a:pathLst>
                <a:path extrusionOk="0" h="778" w="552">
                  <a:moveTo>
                    <a:pt x="1" y="0"/>
                  </a:moveTo>
                  <a:lnTo>
                    <a:pt x="1" y="777"/>
                  </a:lnTo>
                  <a:lnTo>
                    <a:pt x="552" y="777"/>
                  </a:lnTo>
                  <a:lnTo>
                    <a:pt x="552"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00" name="Google Shape;1300;p40"/>
            <p:cNvSpPr/>
            <p:nvPr/>
          </p:nvSpPr>
          <p:spPr>
            <a:xfrm>
              <a:off x="2812800" y="3594025"/>
              <a:ext cx="14450" cy="20075"/>
            </a:xfrm>
            <a:custGeom>
              <a:rect b="b" l="l" r="r" t="t"/>
              <a:pathLst>
                <a:path extrusionOk="0" h="803" w="578">
                  <a:moveTo>
                    <a:pt x="1" y="0"/>
                  </a:moveTo>
                  <a:lnTo>
                    <a:pt x="1" y="802"/>
                  </a:lnTo>
                  <a:lnTo>
                    <a:pt x="577" y="802"/>
                  </a:lnTo>
                  <a:lnTo>
                    <a:pt x="577"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01" name="Google Shape;1301;p40"/>
            <p:cNvSpPr/>
            <p:nvPr/>
          </p:nvSpPr>
          <p:spPr>
            <a:xfrm>
              <a:off x="2875450" y="3003800"/>
              <a:ext cx="766950" cy="766950"/>
            </a:xfrm>
            <a:custGeom>
              <a:rect b="b" l="l" r="r" t="t"/>
              <a:pathLst>
                <a:path extrusionOk="0" h="30678" w="30678">
                  <a:moveTo>
                    <a:pt x="9650" y="8496"/>
                  </a:moveTo>
                  <a:cubicBezTo>
                    <a:pt x="10001" y="8496"/>
                    <a:pt x="10327" y="8647"/>
                    <a:pt x="10527" y="8897"/>
                  </a:cubicBezTo>
                  <a:lnTo>
                    <a:pt x="13510" y="12682"/>
                  </a:lnTo>
                  <a:cubicBezTo>
                    <a:pt x="13886" y="13158"/>
                    <a:pt x="13810" y="13860"/>
                    <a:pt x="13334" y="14236"/>
                  </a:cubicBezTo>
                  <a:cubicBezTo>
                    <a:pt x="13109" y="14386"/>
                    <a:pt x="12883" y="14461"/>
                    <a:pt x="12632" y="14461"/>
                  </a:cubicBezTo>
                  <a:cubicBezTo>
                    <a:pt x="12307" y="14461"/>
                    <a:pt x="12006" y="14311"/>
                    <a:pt x="11780" y="14035"/>
                  </a:cubicBezTo>
                  <a:lnTo>
                    <a:pt x="9650" y="11354"/>
                  </a:lnTo>
                  <a:lnTo>
                    <a:pt x="7545" y="14035"/>
                  </a:lnTo>
                  <a:cubicBezTo>
                    <a:pt x="7324" y="14315"/>
                    <a:pt x="6991" y="14465"/>
                    <a:pt x="6657" y="14465"/>
                  </a:cubicBezTo>
                  <a:cubicBezTo>
                    <a:pt x="6422" y="14465"/>
                    <a:pt x="6187" y="14391"/>
                    <a:pt x="5991" y="14236"/>
                  </a:cubicBezTo>
                  <a:cubicBezTo>
                    <a:pt x="5515" y="13860"/>
                    <a:pt x="5439" y="13158"/>
                    <a:pt x="5815" y="12682"/>
                  </a:cubicBezTo>
                  <a:lnTo>
                    <a:pt x="8798" y="8897"/>
                  </a:lnTo>
                  <a:cubicBezTo>
                    <a:pt x="8998" y="8647"/>
                    <a:pt x="9324" y="8496"/>
                    <a:pt x="9650" y="8496"/>
                  </a:cubicBezTo>
                  <a:close/>
                  <a:moveTo>
                    <a:pt x="21003" y="8496"/>
                  </a:moveTo>
                  <a:cubicBezTo>
                    <a:pt x="21329" y="8496"/>
                    <a:pt x="21655" y="8647"/>
                    <a:pt x="21856" y="8897"/>
                  </a:cubicBezTo>
                  <a:lnTo>
                    <a:pt x="24838" y="12682"/>
                  </a:lnTo>
                  <a:cubicBezTo>
                    <a:pt x="25214" y="13158"/>
                    <a:pt x="25139" y="13860"/>
                    <a:pt x="24663" y="14236"/>
                  </a:cubicBezTo>
                  <a:cubicBezTo>
                    <a:pt x="24462" y="14386"/>
                    <a:pt x="24212" y="14461"/>
                    <a:pt x="23986" y="14461"/>
                  </a:cubicBezTo>
                  <a:cubicBezTo>
                    <a:pt x="23660" y="14461"/>
                    <a:pt x="23334" y="14311"/>
                    <a:pt x="23109" y="14035"/>
                  </a:cubicBezTo>
                  <a:lnTo>
                    <a:pt x="21003" y="11354"/>
                  </a:lnTo>
                  <a:lnTo>
                    <a:pt x="18873" y="14035"/>
                  </a:lnTo>
                  <a:cubicBezTo>
                    <a:pt x="18652" y="14315"/>
                    <a:pt x="18328" y="14465"/>
                    <a:pt x="18001" y="14465"/>
                  </a:cubicBezTo>
                  <a:cubicBezTo>
                    <a:pt x="17771" y="14465"/>
                    <a:pt x="17541" y="14391"/>
                    <a:pt x="17344" y="14236"/>
                  </a:cubicBezTo>
                  <a:cubicBezTo>
                    <a:pt x="16868" y="13860"/>
                    <a:pt x="16768" y="13158"/>
                    <a:pt x="17144" y="12682"/>
                  </a:cubicBezTo>
                  <a:lnTo>
                    <a:pt x="20126" y="8897"/>
                  </a:lnTo>
                  <a:cubicBezTo>
                    <a:pt x="20352" y="8647"/>
                    <a:pt x="20653" y="8496"/>
                    <a:pt x="21003" y="8496"/>
                  </a:cubicBezTo>
                  <a:close/>
                  <a:moveTo>
                    <a:pt x="21780" y="18872"/>
                  </a:moveTo>
                  <a:cubicBezTo>
                    <a:pt x="22633" y="18872"/>
                    <a:pt x="23309" y="19549"/>
                    <a:pt x="23309" y="20401"/>
                  </a:cubicBezTo>
                  <a:cubicBezTo>
                    <a:pt x="23309" y="23760"/>
                    <a:pt x="19800" y="26391"/>
                    <a:pt x="15339" y="26391"/>
                  </a:cubicBezTo>
                  <a:cubicBezTo>
                    <a:pt x="10853" y="26391"/>
                    <a:pt x="7344" y="23760"/>
                    <a:pt x="7344" y="20401"/>
                  </a:cubicBezTo>
                  <a:cubicBezTo>
                    <a:pt x="7344" y="19549"/>
                    <a:pt x="8021" y="18872"/>
                    <a:pt x="8873" y="18872"/>
                  </a:cubicBezTo>
                  <a:cubicBezTo>
                    <a:pt x="9725" y="18872"/>
                    <a:pt x="10402" y="19549"/>
                    <a:pt x="10402" y="20401"/>
                  </a:cubicBezTo>
                  <a:cubicBezTo>
                    <a:pt x="10402" y="21780"/>
                    <a:pt x="12432" y="23334"/>
                    <a:pt x="15339" y="23334"/>
                  </a:cubicBezTo>
                  <a:cubicBezTo>
                    <a:pt x="18222" y="23334"/>
                    <a:pt x="20252" y="21780"/>
                    <a:pt x="20252" y="20401"/>
                  </a:cubicBezTo>
                  <a:cubicBezTo>
                    <a:pt x="20252" y="19549"/>
                    <a:pt x="20928" y="18872"/>
                    <a:pt x="21780" y="18872"/>
                  </a:cubicBezTo>
                  <a:close/>
                  <a:moveTo>
                    <a:pt x="15339" y="0"/>
                  </a:moveTo>
                  <a:cubicBezTo>
                    <a:pt x="6868" y="0"/>
                    <a:pt x="1" y="6867"/>
                    <a:pt x="1" y="15339"/>
                  </a:cubicBezTo>
                  <a:cubicBezTo>
                    <a:pt x="1" y="23810"/>
                    <a:pt x="6868" y="30677"/>
                    <a:pt x="15339" y="30677"/>
                  </a:cubicBezTo>
                  <a:cubicBezTo>
                    <a:pt x="23811" y="30677"/>
                    <a:pt x="30678" y="23810"/>
                    <a:pt x="30678" y="15339"/>
                  </a:cubicBezTo>
                  <a:cubicBezTo>
                    <a:pt x="30678" y="6867"/>
                    <a:pt x="23811" y="0"/>
                    <a:pt x="15339"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305" name="Shape 1305"/>
        <p:cNvGrpSpPr/>
        <p:nvPr/>
      </p:nvGrpSpPr>
      <p:grpSpPr>
        <a:xfrm>
          <a:off x="0" y="0"/>
          <a:ext cx="0" cy="0"/>
          <a:chOff x="0" y="0"/>
          <a:chExt cx="0" cy="0"/>
        </a:xfrm>
      </p:grpSpPr>
      <p:grpSp>
        <p:nvGrpSpPr>
          <p:cNvPr id="1306" name="Google Shape;1306;p41"/>
          <p:cNvGrpSpPr/>
          <p:nvPr/>
        </p:nvGrpSpPr>
        <p:grpSpPr>
          <a:xfrm>
            <a:off x="2546382" y="3555725"/>
            <a:ext cx="3962437" cy="870416"/>
            <a:chOff x="1009575" y="1110699"/>
            <a:chExt cx="5875500" cy="2826026"/>
          </a:xfrm>
        </p:grpSpPr>
        <p:sp>
          <p:nvSpPr>
            <p:cNvPr id="1307" name="Google Shape;1307;p41"/>
            <p:cNvSpPr/>
            <p:nvPr/>
          </p:nvSpPr>
          <p:spPr>
            <a:xfrm>
              <a:off x="1009575" y="1110725"/>
              <a:ext cx="5570700" cy="2826000"/>
            </a:xfrm>
            <a:prstGeom prst="roundRect">
              <a:avLst>
                <a:gd fmla="val 23629" name="adj"/>
              </a:avLst>
            </a:prstGeom>
            <a:solidFill>
              <a:srgbClr val="00CCFF"/>
            </a:solidFill>
            <a:ln>
              <a:noFill/>
            </a:ln>
          </p:spPr>
          <p:txBody>
            <a:bodyPr anchorCtr="0" anchor="ctr" bIns="70325" lIns="70325" spcFirstLastPara="1" rIns="70325" wrap="square" tIns="70325">
              <a:noAutofit/>
            </a:bodyPr>
            <a:lstStyle/>
            <a:p>
              <a:pPr indent="0" lvl="0" marL="0" rtl="0" algn="l">
                <a:spcBef>
                  <a:spcPts val="0"/>
                </a:spcBef>
                <a:spcAft>
                  <a:spcPts val="0"/>
                </a:spcAft>
                <a:buNone/>
              </a:pPr>
              <a:r>
                <a:t/>
              </a:r>
              <a:endParaRPr/>
            </a:p>
          </p:txBody>
        </p:sp>
        <p:sp>
          <p:nvSpPr>
            <p:cNvPr id="1308" name="Google Shape;1308;p41"/>
            <p:cNvSpPr/>
            <p:nvPr/>
          </p:nvSpPr>
          <p:spPr>
            <a:xfrm>
              <a:off x="1314375" y="1110725"/>
              <a:ext cx="5570700" cy="2826000"/>
            </a:xfrm>
            <a:prstGeom prst="roundRect">
              <a:avLst>
                <a:gd fmla="val 25213" name="adj"/>
              </a:avLst>
            </a:prstGeom>
            <a:solidFill>
              <a:srgbClr val="FF3083"/>
            </a:solidFill>
            <a:ln>
              <a:noFill/>
            </a:ln>
          </p:spPr>
          <p:txBody>
            <a:bodyPr anchorCtr="0" anchor="ctr" bIns="70325" lIns="70325" spcFirstLastPara="1" rIns="70325" wrap="square" tIns="70325">
              <a:noAutofit/>
            </a:bodyPr>
            <a:lstStyle/>
            <a:p>
              <a:pPr indent="0" lvl="0" marL="0" rtl="0" algn="l">
                <a:spcBef>
                  <a:spcPts val="0"/>
                </a:spcBef>
                <a:spcAft>
                  <a:spcPts val="0"/>
                </a:spcAft>
                <a:buNone/>
              </a:pPr>
              <a:r>
                <a:t/>
              </a:r>
              <a:endParaRPr/>
            </a:p>
          </p:txBody>
        </p:sp>
        <p:sp>
          <p:nvSpPr>
            <p:cNvPr id="1309" name="Google Shape;1309;p41"/>
            <p:cNvSpPr/>
            <p:nvPr/>
          </p:nvSpPr>
          <p:spPr>
            <a:xfrm>
              <a:off x="1093961" y="1110699"/>
              <a:ext cx="5706900" cy="2826000"/>
            </a:xfrm>
            <a:prstGeom prst="roundRect">
              <a:avLst>
                <a:gd fmla="val 23184" name="adj"/>
              </a:avLst>
            </a:prstGeom>
            <a:solidFill>
              <a:srgbClr val="FFFFFF"/>
            </a:solidFill>
            <a:ln>
              <a:noFill/>
            </a:ln>
          </p:spPr>
          <p:txBody>
            <a:bodyPr anchorCtr="0" anchor="ctr" bIns="70325" lIns="70325" spcFirstLastPara="1" rIns="70325" wrap="square" tIns="70325">
              <a:noAutofit/>
            </a:bodyPr>
            <a:lstStyle/>
            <a:p>
              <a:pPr indent="0" lvl="0" marL="0" rtl="0" algn="l">
                <a:spcBef>
                  <a:spcPts val="0"/>
                </a:spcBef>
                <a:spcAft>
                  <a:spcPts val="0"/>
                </a:spcAft>
                <a:buNone/>
              </a:pPr>
              <a:r>
                <a:t/>
              </a:r>
              <a:endParaRPr sz="1076"/>
            </a:p>
          </p:txBody>
        </p:sp>
      </p:grpSp>
      <p:sp>
        <p:nvSpPr>
          <p:cNvPr id="1310" name="Google Shape;1310;p41"/>
          <p:cNvSpPr txBox="1"/>
          <p:nvPr>
            <p:ph type="title"/>
          </p:nvPr>
        </p:nvSpPr>
        <p:spPr>
          <a:xfrm>
            <a:off x="2333663" y="3639902"/>
            <a:ext cx="4477200" cy="96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sz="2500">
                <a:solidFill>
                  <a:schemeClr val="dk1"/>
                </a:solidFill>
              </a:rPr>
              <a:t>Dignity and agency</a:t>
            </a:r>
            <a:endParaRPr sz="2500">
              <a:solidFill>
                <a:schemeClr val="dk1"/>
              </a:solidFill>
            </a:endParaRPr>
          </a:p>
        </p:txBody>
      </p:sp>
    </p:spTree>
  </p:cSld>
  <p:clrMapOvr>
    <a:masterClrMapping/>
  </p:clrMapOvr>
</p:sld>
</file>

<file path=ppt/theme/theme1.xml><?xml version="1.0" encoding="utf-8"?>
<a:theme xmlns:a="http://schemas.openxmlformats.org/drawingml/2006/main" xmlns:r="http://schemas.openxmlformats.org/officeDocument/2006/relationships" name="Emotional Intelligence Subject for High School: World Dignity Day by Slidesgo">
  <a:themeElements>
    <a:clrScheme name="Simple Light">
      <a:dk1>
        <a:srgbClr val="262526"/>
      </a:dk1>
      <a:lt1>
        <a:srgbClr val="FFFFFF"/>
      </a:lt1>
      <a:dk2>
        <a:srgbClr val="00CCFF"/>
      </a:dk2>
      <a:lt2>
        <a:srgbClr val="FF3083"/>
      </a:lt2>
      <a:accent1>
        <a:srgbClr val="FFFFFF"/>
      </a:accent1>
      <a:accent2>
        <a:srgbClr val="FFFFFF"/>
      </a:accent2>
      <a:accent3>
        <a:srgbClr val="FFFFFF"/>
      </a:accent3>
      <a:accent4>
        <a:srgbClr val="FFFFFF"/>
      </a:accent4>
      <a:accent5>
        <a:srgbClr val="FFFFFF"/>
      </a:accent5>
      <a:accent6>
        <a:srgbClr val="FFFFFF"/>
      </a:accent6>
      <a:hlink>
        <a:srgbClr val="262526"/>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